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97" r:id="rId7"/>
    <p:sldId id="304" r:id="rId8"/>
    <p:sldId id="305" r:id="rId9"/>
    <p:sldId id="298" r:id="rId10"/>
    <p:sldId id="300" r:id="rId11"/>
    <p:sldId id="299" r:id="rId12"/>
    <p:sldId id="302" r:id="rId13"/>
    <p:sldId id="265" r:id="rId14"/>
    <p:sldId id="301" r:id="rId15"/>
    <p:sldId id="266" r:id="rId16"/>
    <p:sldId id="306" r:id="rId17"/>
    <p:sldId id="271" r:id="rId18"/>
    <p:sldId id="267" r:id="rId19"/>
    <p:sldId id="269" r:id="rId20"/>
    <p:sldId id="270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Nunito Light" pitchFamily="2" charset="0"/>
      <p:regular r:id="rId24"/>
      <p:italic r:id="rId25"/>
    </p:embeddedFont>
    <p:embeddedFont>
      <p:font typeface="Plus Jakarta Sans" panose="020B0604020202020204" charset="0"/>
      <p:regular r:id="rId26"/>
      <p:bold r:id="rId27"/>
      <p:italic r:id="rId28"/>
      <p:boldItalic r:id="rId29"/>
    </p:embeddedFont>
    <p:embeddedFont>
      <p:font typeface="Work Sans Medium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C"/>
    <a:srgbClr val="18B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DC879E-FFCB-4994-8ECA-74FD18B9526F}">
  <a:tblStyle styleId="{FFDC879E-FFCB-4994-8ECA-74FD18B952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107C92-9FBC-4574-A174-8CA075E89A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BB7E3-4455-4D2A-B16A-1503FCB54E2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E5641E2-12D1-46F0-9AF9-55144E28491A}">
      <dgm:prSet phldrT="[Texto]"/>
      <dgm:spPr>
        <a:solidFill>
          <a:srgbClr val="C00000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accent6"/>
              </a:solidFill>
            </a:rPr>
            <a:t>DEBILIDADES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Desconocimiento</a:t>
          </a:r>
          <a:endParaRPr lang="nb-NO" dirty="0">
            <a:solidFill>
              <a:schemeClr val="accent6"/>
            </a:solidFill>
          </a:endParaRPr>
        </a:p>
      </dgm:t>
    </dgm:pt>
    <dgm:pt modelId="{4C7BC76A-E753-418F-8E92-5450A391F0B1}" type="parTrans" cxnId="{C0157131-7499-4CE5-B537-1E09E607DE1F}">
      <dgm:prSet/>
      <dgm:spPr/>
      <dgm:t>
        <a:bodyPr/>
        <a:lstStyle/>
        <a:p>
          <a:endParaRPr lang="nb-NO"/>
        </a:p>
      </dgm:t>
    </dgm:pt>
    <dgm:pt modelId="{45AC80FE-9A22-441A-BCF5-0079412F136F}" type="sibTrans" cxnId="{C0157131-7499-4CE5-B537-1E09E607DE1F}">
      <dgm:prSet/>
      <dgm:spPr/>
      <dgm:t>
        <a:bodyPr/>
        <a:lstStyle/>
        <a:p>
          <a:endParaRPr lang="nb-NO"/>
        </a:p>
      </dgm:t>
    </dgm:pt>
    <dgm:pt modelId="{17CEAF06-D6BC-40B5-92A2-893933A66764}">
      <dgm:prSet phldrT="[Texto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AMENAZAS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nb-NO" dirty="0">
              <a:solidFill>
                <a:schemeClr val="accent6"/>
              </a:solidFill>
            </a:rPr>
            <a:t>El sistema</a:t>
          </a:r>
        </a:p>
      </dgm:t>
    </dgm:pt>
    <dgm:pt modelId="{BA36D72D-F9D3-475B-B1CA-671236A3AF2A}" type="parTrans" cxnId="{33D94D91-56FE-49A1-BAAA-D3458B8349C2}">
      <dgm:prSet/>
      <dgm:spPr/>
      <dgm:t>
        <a:bodyPr/>
        <a:lstStyle/>
        <a:p>
          <a:endParaRPr lang="nb-NO"/>
        </a:p>
      </dgm:t>
    </dgm:pt>
    <dgm:pt modelId="{CA9C5A0A-F4A5-4DA8-A5BF-A79D17402CE6}" type="sibTrans" cxnId="{33D94D91-56FE-49A1-BAAA-D3458B8349C2}">
      <dgm:prSet/>
      <dgm:spPr/>
      <dgm:t>
        <a:bodyPr/>
        <a:lstStyle/>
        <a:p>
          <a:endParaRPr lang="nb-NO"/>
        </a:p>
      </dgm:t>
    </dgm:pt>
    <dgm:pt modelId="{49C996A9-2BA9-4E18-B111-4F31B229AA3F}">
      <dgm:prSet phldrT="[Texto]"/>
      <dgm:spPr>
        <a:solidFill>
          <a:srgbClr val="00640C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FORTALEZAS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Gran diversidad de productos</a:t>
          </a:r>
          <a:endParaRPr lang="nb-NO" dirty="0">
            <a:solidFill>
              <a:schemeClr val="accent6"/>
            </a:solidFill>
          </a:endParaRPr>
        </a:p>
      </dgm:t>
    </dgm:pt>
    <dgm:pt modelId="{452214AE-753C-4DC2-810D-384E5057E4AA}" type="parTrans" cxnId="{2095BCBB-7AE6-4B76-AFDB-E40092255341}">
      <dgm:prSet/>
      <dgm:spPr/>
      <dgm:t>
        <a:bodyPr/>
        <a:lstStyle/>
        <a:p>
          <a:endParaRPr lang="nb-NO"/>
        </a:p>
      </dgm:t>
    </dgm:pt>
    <dgm:pt modelId="{1BFBD237-4E91-48BE-B156-F47400A49CAC}" type="sibTrans" cxnId="{2095BCBB-7AE6-4B76-AFDB-E40092255341}">
      <dgm:prSet/>
      <dgm:spPr/>
      <dgm:t>
        <a:bodyPr/>
        <a:lstStyle/>
        <a:p>
          <a:endParaRPr lang="nb-NO"/>
        </a:p>
      </dgm:t>
    </dgm:pt>
    <dgm:pt modelId="{19698AB2-A615-433D-9274-0969B306E702}">
      <dgm:prSet phldrT="[Texto]"/>
      <dgm:spPr>
        <a:solidFill>
          <a:srgbClr val="00206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OPORTUNIDADES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Aumento de popularidad y ahorro</a:t>
          </a:r>
          <a:endParaRPr lang="nb-NO" dirty="0">
            <a:solidFill>
              <a:schemeClr val="accent6"/>
            </a:solidFill>
          </a:endParaRPr>
        </a:p>
      </dgm:t>
    </dgm:pt>
    <dgm:pt modelId="{8BE94F3A-9511-48D3-9F58-B27FFE69A570}" type="parTrans" cxnId="{1A457D35-D964-4C12-88A9-07102E7DF3A6}">
      <dgm:prSet/>
      <dgm:spPr/>
      <dgm:t>
        <a:bodyPr/>
        <a:lstStyle/>
        <a:p>
          <a:endParaRPr lang="nb-NO"/>
        </a:p>
      </dgm:t>
    </dgm:pt>
    <dgm:pt modelId="{038A04C5-949E-4B13-BF7A-34D6E66066E4}" type="sibTrans" cxnId="{1A457D35-D964-4C12-88A9-07102E7DF3A6}">
      <dgm:prSet/>
      <dgm:spPr/>
      <dgm:t>
        <a:bodyPr/>
        <a:lstStyle/>
        <a:p>
          <a:endParaRPr lang="nb-NO"/>
        </a:p>
      </dgm:t>
    </dgm:pt>
    <dgm:pt modelId="{04BF7BE7-8F6E-4D7D-B8F2-4298908866EC}" type="pres">
      <dgm:prSet presAssocID="{AD4BB7E3-4455-4D2A-B16A-1503FCB54E2F}" presName="matrix" presStyleCnt="0">
        <dgm:presLayoutVars>
          <dgm:chMax val="1"/>
          <dgm:dir/>
          <dgm:resizeHandles val="exact"/>
        </dgm:presLayoutVars>
      </dgm:prSet>
      <dgm:spPr/>
    </dgm:pt>
    <dgm:pt modelId="{F9BFBE84-620F-48FE-9D54-244C4C5A3C00}" type="pres">
      <dgm:prSet presAssocID="{AD4BB7E3-4455-4D2A-B16A-1503FCB54E2F}" presName="diamond" presStyleLbl="bgShp" presStyleIdx="0" presStyleCnt="1"/>
      <dgm:spPr/>
    </dgm:pt>
    <dgm:pt modelId="{821EC535-7854-4380-8449-90A309144BAA}" type="pres">
      <dgm:prSet presAssocID="{AD4BB7E3-4455-4D2A-B16A-1503FCB54E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888D2-14CE-4454-97AE-8D769B5914CC}" type="pres">
      <dgm:prSet presAssocID="{AD4BB7E3-4455-4D2A-B16A-1503FCB54E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0922AD3-7759-4D33-AAA6-F93DD150AF0C}" type="pres">
      <dgm:prSet presAssocID="{AD4BB7E3-4455-4D2A-B16A-1503FCB54E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A9C61F-AB46-4E01-926E-881877D1FCD5}" type="pres">
      <dgm:prSet presAssocID="{AD4BB7E3-4455-4D2A-B16A-1503FCB54E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157131-7499-4CE5-B537-1E09E607DE1F}" srcId="{AD4BB7E3-4455-4D2A-B16A-1503FCB54E2F}" destId="{2E5641E2-12D1-46F0-9AF9-55144E28491A}" srcOrd="0" destOrd="0" parTransId="{4C7BC76A-E753-418F-8E92-5450A391F0B1}" sibTransId="{45AC80FE-9A22-441A-BCF5-0079412F136F}"/>
    <dgm:cxn modelId="{1A457D35-D964-4C12-88A9-07102E7DF3A6}" srcId="{AD4BB7E3-4455-4D2A-B16A-1503FCB54E2F}" destId="{19698AB2-A615-433D-9274-0969B306E702}" srcOrd="3" destOrd="0" parTransId="{8BE94F3A-9511-48D3-9F58-B27FFE69A570}" sibTransId="{038A04C5-949E-4B13-BF7A-34D6E66066E4}"/>
    <dgm:cxn modelId="{67BC4057-802F-4677-8C19-C1F59290EBF6}" type="presOf" srcId="{49C996A9-2BA9-4E18-B111-4F31B229AA3F}" destId="{F0922AD3-7759-4D33-AAA6-F93DD150AF0C}" srcOrd="0" destOrd="0" presId="urn:microsoft.com/office/officeart/2005/8/layout/matrix3"/>
    <dgm:cxn modelId="{33D94D91-56FE-49A1-BAAA-D3458B8349C2}" srcId="{AD4BB7E3-4455-4D2A-B16A-1503FCB54E2F}" destId="{17CEAF06-D6BC-40B5-92A2-893933A66764}" srcOrd="1" destOrd="0" parTransId="{BA36D72D-F9D3-475B-B1CA-671236A3AF2A}" sibTransId="{CA9C5A0A-F4A5-4DA8-A5BF-A79D17402CE6}"/>
    <dgm:cxn modelId="{D78A3692-0D83-4794-8973-1AC18993097F}" type="presOf" srcId="{19698AB2-A615-433D-9274-0969B306E702}" destId="{01A9C61F-AB46-4E01-926E-881877D1FCD5}" srcOrd="0" destOrd="0" presId="urn:microsoft.com/office/officeart/2005/8/layout/matrix3"/>
    <dgm:cxn modelId="{2095BCBB-7AE6-4B76-AFDB-E40092255341}" srcId="{AD4BB7E3-4455-4D2A-B16A-1503FCB54E2F}" destId="{49C996A9-2BA9-4E18-B111-4F31B229AA3F}" srcOrd="2" destOrd="0" parTransId="{452214AE-753C-4DC2-810D-384E5057E4AA}" sibTransId="{1BFBD237-4E91-48BE-B156-F47400A49CAC}"/>
    <dgm:cxn modelId="{D701F4BF-2CB1-4297-ACBE-5401F2150DC3}" type="presOf" srcId="{17CEAF06-D6BC-40B5-92A2-893933A66764}" destId="{565888D2-14CE-4454-97AE-8D769B5914CC}" srcOrd="0" destOrd="0" presId="urn:microsoft.com/office/officeart/2005/8/layout/matrix3"/>
    <dgm:cxn modelId="{62632FE3-358D-428A-8051-F65F90551F53}" type="presOf" srcId="{2E5641E2-12D1-46F0-9AF9-55144E28491A}" destId="{821EC535-7854-4380-8449-90A309144BAA}" srcOrd="0" destOrd="0" presId="urn:microsoft.com/office/officeart/2005/8/layout/matrix3"/>
    <dgm:cxn modelId="{46E12EFA-818B-4D3F-9915-9653B6A2BBA6}" type="presOf" srcId="{AD4BB7E3-4455-4D2A-B16A-1503FCB54E2F}" destId="{04BF7BE7-8F6E-4D7D-B8F2-4298908866EC}" srcOrd="0" destOrd="0" presId="urn:microsoft.com/office/officeart/2005/8/layout/matrix3"/>
    <dgm:cxn modelId="{DA641B1C-B4CA-4F73-B4A8-5A9F16D59AC4}" type="presParOf" srcId="{04BF7BE7-8F6E-4D7D-B8F2-4298908866EC}" destId="{F9BFBE84-620F-48FE-9D54-244C4C5A3C00}" srcOrd="0" destOrd="0" presId="urn:microsoft.com/office/officeart/2005/8/layout/matrix3"/>
    <dgm:cxn modelId="{AB83236A-50CE-4552-98F1-9C257E0F28AA}" type="presParOf" srcId="{04BF7BE7-8F6E-4D7D-B8F2-4298908866EC}" destId="{821EC535-7854-4380-8449-90A309144BAA}" srcOrd="1" destOrd="0" presId="urn:microsoft.com/office/officeart/2005/8/layout/matrix3"/>
    <dgm:cxn modelId="{BF0B2215-4F25-4619-989F-B788B79FEB19}" type="presParOf" srcId="{04BF7BE7-8F6E-4D7D-B8F2-4298908866EC}" destId="{565888D2-14CE-4454-97AE-8D769B5914CC}" srcOrd="2" destOrd="0" presId="urn:microsoft.com/office/officeart/2005/8/layout/matrix3"/>
    <dgm:cxn modelId="{F6983F2E-50C1-4453-B63C-06994C26CBF6}" type="presParOf" srcId="{04BF7BE7-8F6E-4D7D-B8F2-4298908866EC}" destId="{F0922AD3-7759-4D33-AAA6-F93DD150AF0C}" srcOrd="3" destOrd="0" presId="urn:microsoft.com/office/officeart/2005/8/layout/matrix3"/>
    <dgm:cxn modelId="{111EFC9F-EAB2-4A8C-803D-2FD349ECFF49}" type="presParOf" srcId="{04BF7BE7-8F6E-4D7D-B8F2-4298908866EC}" destId="{01A9C61F-AB46-4E01-926E-881877D1FCD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017B5-E43C-4AD2-BF3C-5175E7CC1A8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F3343D0-FB6A-48B2-8314-8720CF447AD0}">
      <dgm:prSet phldrT="[Texto]"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Energía</a:t>
          </a:r>
          <a:endParaRPr lang="nb-NO" dirty="0">
            <a:solidFill>
              <a:schemeClr val="accent6"/>
            </a:solidFill>
          </a:endParaRPr>
        </a:p>
      </dgm:t>
    </dgm:pt>
    <dgm:pt modelId="{4C1D8AFA-C98B-4F9F-A54F-1292D0B3B25C}" type="parTrans" cxnId="{D3478A88-35E7-4D03-89BA-C9A22CB34EF7}">
      <dgm:prSet/>
      <dgm:spPr/>
      <dgm:t>
        <a:bodyPr/>
        <a:lstStyle/>
        <a:p>
          <a:endParaRPr lang="nb-NO"/>
        </a:p>
      </dgm:t>
    </dgm:pt>
    <dgm:pt modelId="{778EA8DC-E921-4109-A12A-82FD76BAA5D7}" type="sibTrans" cxnId="{D3478A88-35E7-4D03-89BA-C9A22CB34EF7}">
      <dgm:prSet/>
      <dgm:spPr/>
      <dgm:t>
        <a:bodyPr/>
        <a:lstStyle/>
        <a:p>
          <a:endParaRPr lang="nb-NO"/>
        </a:p>
      </dgm:t>
    </dgm:pt>
    <dgm:pt modelId="{3F01B6BF-2560-4732-BCD9-167108739F94}">
      <dgm:prSet phldrT="[Texto]"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-30746.2</a:t>
          </a:r>
          <a:endParaRPr lang="nb-NO" dirty="0">
            <a:solidFill>
              <a:schemeClr val="accent6"/>
            </a:solidFill>
          </a:endParaRPr>
        </a:p>
      </dgm:t>
    </dgm:pt>
    <dgm:pt modelId="{BA53A519-2FFB-4787-8239-AC7D2B17D6C9}" type="parTrans" cxnId="{4F21E05C-27EC-4AF2-ABDF-8405E9A00A92}">
      <dgm:prSet/>
      <dgm:spPr/>
      <dgm:t>
        <a:bodyPr/>
        <a:lstStyle/>
        <a:p>
          <a:endParaRPr lang="nb-NO"/>
        </a:p>
      </dgm:t>
    </dgm:pt>
    <dgm:pt modelId="{300A138F-A342-4517-BC15-4FB24215245B}" type="sibTrans" cxnId="{4F21E05C-27EC-4AF2-ABDF-8405E9A00A92}">
      <dgm:prSet/>
      <dgm:spPr/>
      <dgm:t>
        <a:bodyPr/>
        <a:lstStyle/>
        <a:p>
          <a:endParaRPr lang="nb-NO"/>
        </a:p>
      </dgm:t>
    </dgm:pt>
    <dgm:pt modelId="{5B36A288-5EFA-476D-A847-82DF5407F0FC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Textil</a:t>
          </a:r>
          <a:endParaRPr lang="nb-NO" dirty="0">
            <a:solidFill>
              <a:schemeClr val="accent6"/>
            </a:solidFill>
          </a:endParaRPr>
        </a:p>
      </dgm:t>
    </dgm:pt>
    <dgm:pt modelId="{0CA9C5CC-19E9-42C0-B81C-569630FC0E1F}" type="parTrans" cxnId="{D7799044-179A-4471-88DA-6E1C1F688444}">
      <dgm:prSet/>
      <dgm:spPr/>
      <dgm:t>
        <a:bodyPr/>
        <a:lstStyle/>
        <a:p>
          <a:endParaRPr lang="nb-NO"/>
        </a:p>
      </dgm:t>
    </dgm:pt>
    <dgm:pt modelId="{DCBD44B8-4F01-4CB2-A877-6CCC63929142}" type="sibTrans" cxnId="{D7799044-179A-4471-88DA-6E1C1F688444}">
      <dgm:prSet/>
      <dgm:spPr/>
      <dgm:t>
        <a:bodyPr/>
        <a:lstStyle/>
        <a:p>
          <a:endParaRPr lang="nb-NO"/>
        </a:p>
      </dgm:t>
    </dgm:pt>
    <dgm:pt modelId="{8DE3E8AA-A21C-4F46-8C8E-275E7B576501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-5875.3</a:t>
          </a:r>
          <a:endParaRPr lang="nb-NO" dirty="0">
            <a:solidFill>
              <a:schemeClr val="accent6"/>
            </a:solidFill>
          </a:endParaRPr>
        </a:p>
      </dgm:t>
    </dgm:pt>
    <dgm:pt modelId="{B1BE5F1D-6ED7-477D-A4C5-7331A1A1328B}" type="parTrans" cxnId="{F7635CE9-9005-4FC6-8D09-D5D721E0266B}">
      <dgm:prSet/>
      <dgm:spPr/>
      <dgm:t>
        <a:bodyPr/>
        <a:lstStyle/>
        <a:p>
          <a:endParaRPr lang="nb-NO"/>
        </a:p>
      </dgm:t>
    </dgm:pt>
    <dgm:pt modelId="{4831E406-40EB-41CF-9C8D-828323188D86}" type="sibTrans" cxnId="{F7635CE9-9005-4FC6-8D09-D5D721E0266B}">
      <dgm:prSet/>
      <dgm:spPr/>
      <dgm:t>
        <a:bodyPr/>
        <a:lstStyle/>
        <a:p>
          <a:endParaRPr lang="nb-NO"/>
        </a:p>
      </dgm:t>
    </dgm:pt>
    <dgm:pt modelId="{37AF7220-8ACD-485A-8C24-FB1A0C488BAC}">
      <dgm:prSet phldrT="[Texto]"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Componentes metálicos</a:t>
          </a:r>
          <a:endParaRPr lang="nb-NO" dirty="0">
            <a:solidFill>
              <a:schemeClr val="accent6"/>
            </a:solidFill>
          </a:endParaRPr>
        </a:p>
      </dgm:t>
    </dgm:pt>
    <dgm:pt modelId="{301A04DF-5A33-45BE-9525-45FB2B7AA652}" type="parTrans" cxnId="{4855BA99-876F-40C4-B043-56706D0AB30B}">
      <dgm:prSet/>
      <dgm:spPr/>
      <dgm:t>
        <a:bodyPr/>
        <a:lstStyle/>
        <a:p>
          <a:endParaRPr lang="nb-NO"/>
        </a:p>
      </dgm:t>
    </dgm:pt>
    <dgm:pt modelId="{25062527-9C88-4A19-9996-A30F86E9C962}" type="sibTrans" cxnId="{4855BA99-876F-40C4-B043-56706D0AB30B}">
      <dgm:prSet/>
      <dgm:spPr/>
      <dgm:t>
        <a:bodyPr/>
        <a:lstStyle/>
        <a:p>
          <a:endParaRPr lang="nb-NO"/>
        </a:p>
      </dgm:t>
    </dgm:pt>
    <dgm:pt modelId="{05F8E3D1-885A-44AA-A19F-1494D3325F24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Eólica</a:t>
          </a:r>
          <a:endParaRPr lang="nb-NO" dirty="0">
            <a:solidFill>
              <a:schemeClr val="accent6"/>
            </a:solidFill>
          </a:endParaRPr>
        </a:p>
      </dgm:t>
    </dgm:pt>
    <dgm:pt modelId="{AE991061-9ED7-4164-85E1-DCDE7FD98C2D}" type="parTrans" cxnId="{7FC79B09-43A8-443F-8C46-2BF33938970B}">
      <dgm:prSet/>
      <dgm:spPr/>
      <dgm:t>
        <a:bodyPr/>
        <a:lstStyle/>
        <a:p>
          <a:endParaRPr lang="nb-NO"/>
        </a:p>
      </dgm:t>
    </dgm:pt>
    <dgm:pt modelId="{98FCC29E-C73B-4AB1-945A-34254A11F2DD}" type="sibTrans" cxnId="{7FC79B09-43A8-443F-8C46-2BF33938970B}">
      <dgm:prSet/>
      <dgm:spPr/>
      <dgm:t>
        <a:bodyPr/>
        <a:lstStyle/>
        <a:p>
          <a:endParaRPr lang="nb-NO"/>
        </a:p>
      </dgm:t>
    </dgm:pt>
    <dgm:pt modelId="{95136DC6-4EB9-4143-B98E-04140C7DCA84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Solar</a:t>
          </a:r>
          <a:endParaRPr lang="nb-NO" dirty="0">
            <a:solidFill>
              <a:schemeClr val="accent6"/>
            </a:solidFill>
          </a:endParaRPr>
        </a:p>
      </dgm:t>
    </dgm:pt>
    <dgm:pt modelId="{181F628A-2C8B-4E71-B8B0-6BB2D560E2C5}" type="parTrans" cxnId="{5D1E6DF9-A59B-46A5-ACE8-28D53557573D}">
      <dgm:prSet/>
      <dgm:spPr/>
      <dgm:t>
        <a:bodyPr/>
        <a:lstStyle/>
        <a:p>
          <a:endParaRPr lang="nb-NO"/>
        </a:p>
      </dgm:t>
    </dgm:pt>
    <dgm:pt modelId="{5C80D6D5-AC68-4FF8-840F-B29F83703482}" type="sibTrans" cxnId="{5D1E6DF9-A59B-46A5-ACE8-28D53557573D}">
      <dgm:prSet/>
      <dgm:spPr/>
      <dgm:t>
        <a:bodyPr/>
        <a:lstStyle/>
        <a:p>
          <a:endParaRPr lang="nb-NO"/>
        </a:p>
      </dgm:t>
    </dgm:pt>
    <dgm:pt modelId="{AD075C63-9DD0-4EE5-8744-96E1FBB28AE9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Biomasa</a:t>
          </a:r>
          <a:endParaRPr lang="nb-NO" dirty="0">
            <a:solidFill>
              <a:schemeClr val="accent6"/>
            </a:solidFill>
          </a:endParaRPr>
        </a:p>
      </dgm:t>
    </dgm:pt>
    <dgm:pt modelId="{87837861-E940-4A8B-8949-9A6FEFD656C2}" type="parTrans" cxnId="{5E20C0B5-3384-4278-B05F-2A64F4C72195}">
      <dgm:prSet/>
      <dgm:spPr/>
      <dgm:t>
        <a:bodyPr/>
        <a:lstStyle/>
        <a:p>
          <a:endParaRPr lang="nb-NO"/>
        </a:p>
      </dgm:t>
    </dgm:pt>
    <dgm:pt modelId="{A73A0983-B2FE-4635-9DCB-57908CF12392}" type="sibTrans" cxnId="{5E20C0B5-3384-4278-B05F-2A64F4C72195}">
      <dgm:prSet/>
      <dgm:spPr/>
      <dgm:t>
        <a:bodyPr/>
        <a:lstStyle/>
        <a:p>
          <a:endParaRPr lang="nb-NO"/>
        </a:p>
      </dgm:t>
    </dgm:pt>
    <dgm:pt modelId="{7CFA53DB-304F-4B44-9788-F754422B7DA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Ropa</a:t>
          </a:r>
          <a:endParaRPr lang="nb-NO" dirty="0">
            <a:solidFill>
              <a:schemeClr val="accent6"/>
            </a:solidFill>
          </a:endParaRPr>
        </a:p>
      </dgm:t>
    </dgm:pt>
    <dgm:pt modelId="{CFC72E97-1D50-4453-86DE-C0EC0B002DFA}" type="parTrans" cxnId="{F8E5630F-F8E9-4983-ADCD-28E67F7587DB}">
      <dgm:prSet/>
      <dgm:spPr/>
      <dgm:t>
        <a:bodyPr/>
        <a:lstStyle/>
        <a:p>
          <a:endParaRPr lang="nb-NO"/>
        </a:p>
      </dgm:t>
    </dgm:pt>
    <dgm:pt modelId="{9B5D6EAD-C1F1-4D04-B904-D6FE8AC9CCF1}" type="sibTrans" cxnId="{F8E5630F-F8E9-4983-ADCD-28E67F7587DB}">
      <dgm:prSet/>
      <dgm:spPr/>
      <dgm:t>
        <a:bodyPr/>
        <a:lstStyle/>
        <a:p>
          <a:endParaRPr lang="nb-NO"/>
        </a:p>
      </dgm:t>
    </dgm:pt>
    <dgm:pt modelId="{E5A184A1-ACEB-4974-9175-D7B4DDA85D5D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Decoración</a:t>
          </a:r>
          <a:endParaRPr lang="nb-NO" dirty="0">
            <a:solidFill>
              <a:schemeClr val="accent6"/>
            </a:solidFill>
          </a:endParaRPr>
        </a:p>
      </dgm:t>
    </dgm:pt>
    <dgm:pt modelId="{BF631FBC-6B55-4169-BE0D-40DBED69A441}" type="parTrans" cxnId="{423C7EC6-6DBB-4CBA-87C1-45CCFE7135B4}">
      <dgm:prSet/>
      <dgm:spPr/>
      <dgm:t>
        <a:bodyPr/>
        <a:lstStyle/>
        <a:p>
          <a:endParaRPr lang="nb-NO"/>
        </a:p>
      </dgm:t>
    </dgm:pt>
    <dgm:pt modelId="{A659643B-C693-40F5-8F3D-B12593E02E2B}" type="sibTrans" cxnId="{423C7EC6-6DBB-4CBA-87C1-45CCFE7135B4}">
      <dgm:prSet/>
      <dgm:spPr/>
      <dgm:t>
        <a:bodyPr/>
        <a:lstStyle/>
        <a:p>
          <a:endParaRPr lang="nb-NO"/>
        </a:p>
      </dgm:t>
    </dgm:pt>
    <dgm:pt modelId="{344F0011-8503-445F-9BEC-26E20334EE5F}">
      <dgm:prSet phldrT="[Texto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61.3</a:t>
          </a:r>
          <a:endParaRPr lang="nb-NO" dirty="0">
            <a:solidFill>
              <a:schemeClr val="accent6"/>
            </a:solidFill>
          </a:endParaRPr>
        </a:p>
      </dgm:t>
    </dgm:pt>
    <dgm:pt modelId="{00DF71A9-D6D8-443C-9ED8-B8C8345E46FF}" type="parTrans" cxnId="{B7E07A81-A99C-45E5-89B7-C1E5349188FB}">
      <dgm:prSet/>
      <dgm:spPr/>
      <dgm:t>
        <a:bodyPr/>
        <a:lstStyle/>
        <a:p>
          <a:endParaRPr lang="nb-NO"/>
        </a:p>
      </dgm:t>
    </dgm:pt>
    <dgm:pt modelId="{739574CB-F6A5-4D29-A900-B60D37F546D1}" type="sibTrans" cxnId="{B7E07A81-A99C-45E5-89B7-C1E5349188FB}">
      <dgm:prSet/>
      <dgm:spPr/>
      <dgm:t>
        <a:bodyPr/>
        <a:lstStyle/>
        <a:p>
          <a:endParaRPr lang="nb-NO"/>
        </a:p>
      </dgm:t>
    </dgm:pt>
    <dgm:pt modelId="{F915C960-BB5D-49AA-923B-8571467277B5}">
      <dgm:prSet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Botellas</a:t>
          </a:r>
          <a:endParaRPr lang="nb-NO" dirty="0">
            <a:solidFill>
              <a:schemeClr val="accent6"/>
            </a:solidFill>
          </a:endParaRPr>
        </a:p>
      </dgm:t>
    </dgm:pt>
    <dgm:pt modelId="{44113525-FFC2-4DB6-8CEF-6441188877FE}" type="parTrans" cxnId="{B302C55C-4091-4A91-8211-7EFF49780540}">
      <dgm:prSet/>
      <dgm:spPr/>
      <dgm:t>
        <a:bodyPr/>
        <a:lstStyle/>
        <a:p>
          <a:endParaRPr lang="nb-NO"/>
        </a:p>
      </dgm:t>
    </dgm:pt>
    <dgm:pt modelId="{39772EAE-D42B-409A-B20F-318075A8BF72}" type="sibTrans" cxnId="{B302C55C-4091-4A91-8211-7EFF49780540}">
      <dgm:prSet/>
      <dgm:spPr/>
      <dgm:t>
        <a:bodyPr/>
        <a:lstStyle/>
        <a:p>
          <a:endParaRPr lang="nb-NO"/>
        </a:p>
      </dgm:t>
    </dgm:pt>
    <dgm:pt modelId="{48DC3B40-08AB-4A26-A07F-4F527BD21838}">
      <dgm:prSet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Decoración</a:t>
          </a:r>
          <a:endParaRPr lang="nb-NO" dirty="0">
            <a:solidFill>
              <a:schemeClr val="accent6"/>
            </a:solidFill>
          </a:endParaRPr>
        </a:p>
      </dgm:t>
    </dgm:pt>
    <dgm:pt modelId="{CD08B3F9-DF5D-43FC-B753-FCAF2B15D815}" type="parTrans" cxnId="{B7D5535E-744A-4779-880A-F7F70E9EAF88}">
      <dgm:prSet/>
      <dgm:spPr/>
      <dgm:t>
        <a:bodyPr/>
        <a:lstStyle/>
        <a:p>
          <a:endParaRPr lang="nb-NO"/>
        </a:p>
      </dgm:t>
    </dgm:pt>
    <dgm:pt modelId="{2B9A2527-A37F-4E50-AEC2-D1C2EBD48F57}" type="sibTrans" cxnId="{B7D5535E-744A-4779-880A-F7F70E9EAF88}">
      <dgm:prSet/>
      <dgm:spPr/>
      <dgm:t>
        <a:bodyPr/>
        <a:lstStyle/>
        <a:p>
          <a:endParaRPr lang="nb-NO"/>
        </a:p>
      </dgm:t>
    </dgm:pt>
    <dgm:pt modelId="{A3EA52E6-345E-4466-9207-C24F41762ED1}">
      <dgm:prSet phldrT="[Texto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Vidrio</a:t>
          </a:r>
          <a:endParaRPr lang="nb-NO" dirty="0">
            <a:solidFill>
              <a:schemeClr val="accent6"/>
            </a:solidFill>
          </a:endParaRPr>
        </a:p>
      </dgm:t>
    </dgm:pt>
    <dgm:pt modelId="{4693D8D5-719E-41F8-9142-AD766F4BFAE6}" type="sibTrans" cxnId="{7F75AC37-0E2C-4698-9E41-B81B872D51A1}">
      <dgm:prSet/>
      <dgm:spPr/>
      <dgm:t>
        <a:bodyPr/>
        <a:lstStyle/>
        <a:p>
          <a:endParaRPr lang="nb-NO"/>
        </a:p>
      </dgm:t>
    </dgm:pt>
    <dgm:pt modelId="{C4030088-8F15-4833-95EC-CFEBA1DFB88A}" type="parTrans" cxnId="{7F75AC37-0E2C-4698-9E41-B81B872D51A1}">
      <dgm:prSet/>
      <dgm:spPr/>
      <dgm:t>
        <a:bodyPr/>
        <a:lstStyle/>
        <a:p>
          <a:endParaRPr lang="nb-NO"/>
        </a:p>
      </dgm:t>
    </dgm:pt>
    <dgm:pt modelId="{70D42BC3-4BD2-40CC-91C8-2EFE123CCE24}">
      <dgm:prSet phldrT="[Texto]"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-1375.1</a:t>
          </a:r>
          <a:endParaRPr lang="nb-NO" dirty="0">
            <a:solidFill>
              <a:schemeClr val="accent6"/>
            </a:solidFill>
          </a:endParaRPr>
        </a:p>
      </dgm:t>
    </dgm:pt>
    <dgm:pt modelId="{159E70F6-8F6B-4B65-9BE3-84AC682BD391}" type="parTrans" cxnId="{4BE61869-1C9A-4D63-B3C9-E7410085FD7B}">
      <dgm:prSet/>
      <dgm:spPr/>
      <dgm:t>
        <a:bodyPr/>
        <a:lstStyle/>
        <a:p>
          <a:endParaRPr lang="nb-NO"/>
        </a:p>
      </dgm:t>
    </dgm:pt>
    <dgm:pt modelId="{CCE1AD2D-6D2A-4372-88DB-71C170FCC49B}" type="sibTrans" cxnId="{4BE61869-1C9A-4D63-B3C9-E7410085FD7B}">
      <dgm:prSet/>
      <dgm:spPr/>
      <dgm:t>
        <a:bodyPr/>
        <a:lstStyle/>
        <a:p>
          <a:endParaRPr lang="nb-NO"/>
        </a:p>
      </dgm:t>
    </dgm:pt>
    <dgm:pt modelId="{68EA6C80-FCED-4E8E-93BC-B199D0777BDA}">
      <dgm:prSet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Materia Prima</a:t>
          </a:r>
          <a:endParaRPr lang="nb-NO" dirty="0">
            <a:solidFill>
              <a:schemeClr val="accent6"/>
            </a:solidFill>
          </a:endParaRPr>
        </a:p>
      </dgm:t>
    </dgm:pt>
    <dgm:pt modelId="{0528A07D-6141-4EE0-ABD1-93D57A3C21E7}" type="parTrans" cxnId="{31AA07FB-037E-4C94-894D-617EEC578F04}">
      <dgm:prSet/>
      <dgm:spPr/>
      <dgm:t>
        <a:bodyPr/>
        <a:lstStyle/>
        <a:p>
          <a:endParaRPr lang="nb-NO"/>
        </a:p>
      </dgm:t>
    </dgm:pt>
    <dgm:pt modelId="{39B2D7BE-59C8-4D33-A760-59D2CF272357}" type="sibTrans" cxnId="{31AA07FB-037E-4C94-894D-617EEC578F04}">
      <dgm:prSet/>
      <dgm:spPr/>
      <dgm:t>
        <a:bodyPr/>
        <a:lstStyle/>
        <a:p>
          <a:endParaRPr lang="nb-NO"/>
        </a:p>
      </dgm:t>
    </dgm:pt>
    <dgm:pt modelId="{444B493F-62C1-4A48-A973-D8A78328BDD9}" type="pres">
      <dgm:prSet presAssocID="{A60017B5-E43C-4AD2-BF3C-5175E7CC1A81}" presName="linear" presStyleCnt="0">
        <dgm:presLayoutVars>
          <dgm:dir/>
          <dgm:resizeHandles val="exact"/>
        </dgm:presLayoutVars>
      </dgm:prSet>
      <dgm:spPr/>
    </dgm:pt>
    <dgm:pt modelId="{DC060E01-6D93-4337-BB7A-439D10A0D351}" type="pres">
      <dgm:prSet presAssocID="{6F3343D0-FB6A-48B2-8314-8720CF447AD0}" presName="comp" presStyleCnt="0"/>
      <dgm:spPr/>
    </dgm:pt>
    <dgm:pt modelId="{A2DAD84A-95BC-4BC9-B798-0F5E61CBF7F7}" type="pres">
      <dgm:prSet presAssocID="{6F3343D0-FB6A-48B2-8314-8720CF447AD0}" presName="box" presStyleLbl="node1" presStyleIdx="0" presStyleCnt="4" custLinFactNeighborX="571" custLinFactNeighborY="-22127"/>
      <dgm:spPr/>
    </dgm:pt>
    <dgm:pt modelId="{5C4B4A4F-3432-4C1D-8557-CDCBF1D2703F}" type="pres">
      <dgm:prSet presAssocID="{6F3343D0-FB6A-48B2-8314-8720CF447AD0}" presName="img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64FF77AE-7A38-4ACE-A848-F202E457E352}" type="pres">
      <dgm:prSet presAssocID="{6F3343D0-FB6A-48B2-8314-8720CF447AD0}" presName="text" presStyleLbl="node1" presStyleIdx="0" presStyleCnt="4">
        <dgm:presLayoutVars>
          <dgm:bulletEnabled val="1"/>
        </dgm:presLayoutVars>
      </dgm:prSet>
      <dgm:spPr/>
    </dgm:pt>
    <dgm:pt modelId="{17CF6B4D-EC58-4B3F-AAF5-8BC8D6FEB6B9}" type="pres">
      <dgm:prSet presAssocID="{778EA8DC-E921-4109-A12A-82FD76BAA5D7}" presName="spacer" presStyleCnt="0"/>
      <dgm:spPr/>
    </dgm:pt>
    <dgm:pt modelId="{25F2FA51-5CD6-4ADE-9A38-D91A1B049EC6}" type="pres">
      <dgm:prSet presAssocID="{5B36A288-5EFA-476D-A847-82DF5407F0FC}" presName="comp" presStyleCnt="0"/>
      <dgm:spPr/>
    </dgm:pt>
    <dgm:pt modelId="{A3E586E1-A253-4467-A09D-CB3006AF62EE}" type="pres">
      <dgm:prSet presAssocID="{5B36A288-5EFA-476D-A847-82DF5407F0FC}" presName="box" presStyleLbl="node1" presStyleIdx="1" presStyleCnt="4"/>
      <dgm:spPr/>
    </dgm:pt>
    <dgm:pt modelId="{5FE97B19-8ECC-4345-8B21-F889144BA18E}" type="pres">
      <dgm:prSet presAssocID="{5B36A288-5EFA-476D-A847-82DF5407F0FC}" presName="img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97152253-39DF-4C1F-B985-64CC5B5ED814}" type="pres">
      <dgm:prSet presAssocID="{5B36A288-5EFA-476D-A847-82DF5407F0FC}" presName="text" presStyleLbl="node1" presStyleIdx="1" presStyleCnt="4">
        <dgm:presLayoutVars>
          <dgm:bulletEnabled val="1"/>
        </dgm:presLayoutVars>
      </dgm:prSet>
      <dgm:spPr/>
    </dgm:pt>
    <dgm:pt modelId="{83DFD7E4-3C10-4E5F-8C59-0B416DCA2650}" type="pres">
      <dgm:prSet presAssocID="{DCBD44B8-4F01-4CB2-A877-6CCC63929142}" presName="spacer" presStyleCnt="0"/>
      <dgm:spPr/>
    </dgm:pt>
    <dgm:pt modelId="{2938E053-35AF-4217-A08A-328A0C388C05}" type="pres">
      <dgm:prSet presAssocID="{A3EA52E6-345E-4466-9207-C24F41762ED1}" presName="comp" presStyleCnt="0"/>
      <dgm:spPr/>
    </dgm:pt>
    <dgm:pt modelId="{554ECC85-7198-4B9F-893B-98023BE9ECD9}" type="pres">
      <dgm:prSet presAssocID="{A3EA52E6-345E-4466-9207-C24F41762ED1}" presName="box" presStyleLbl="node1" presStyleIdx="2" presStyleCnt="4"/>
      <dgm:spPr/>
    </dgm:pt>
    <dgm:pt modelId="{9B06C1A4-DC57-452C-A3E7-0D33AEB6AF76}" type="pres">
      <dgm:prSet presAssocID="{A3EA52E6-345E-4466-9207-C24F41762ED1}" presName="img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67F7A28F-1A1B-4EED-857B-2F58AD37D3D8}" type="pres">
      <dgm:prSet presAssocID="{A3EA52E6-345E-4466-9207-C24F41762ED1}" presName="text" presStyleLbl="node1" presStyleIdx="2" presStyleCnt="4">
        <dgm:presLayoutVars>
          <dgm:bulletEnabled val="1"/>
        </dgm:presLayoutVars>
      </dgm:prSet>
      <dgm:spPr/>
    </dgm:pt>
    <dgm:pt modelId="{EB903F25-0A63-4D57-872A-039D4B0B9B86}" type="pres">
      <dgm:prSet presAssocID="{4693D8D5-719E-41F8-9142-AD766F4BFAE6}" presName="spacer" presStyleCnt="0"/>
      <dgm:spPr/>
    </dgm:pt>
    <dgm:pt modelId="{7A0087EC-8715-48D7-AEA9-3105BC569957}" type="pres">
      <dgm:prSet presAssocID="{37AF7220-8ACD-485A-8C24-FB1A0C488BAC}" presName="comp" presStyleCnt="0"/>
      <dgm:spPr/>
    </dgm:pt>
    <dgm:pt modelId="{4BB85DA9-1FCA-4696-92D0-C0B26D1C15F7}" type="pres">
      <dgm:prSet presAssocID="{37AF7220-8ACD-485A-8C24-FB1A0C488BAC}" presName="box" presStyleLbl="node1" presStyleIdx="3" presStyleCnt="4"/>
      <dgm:spPr/>
    </dgm:pt>
    <dgm:pt modelId="{0B4BEE94-5412-4C11-80E8-3682E12DE6F9}" type="pres">
      <dgm:prSet presAssocID="{37AF7220-8ACD-485A-8C24-FB1A0C488BAC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11000" b="-11000"/>
          </a:stretch>
        </a:blipFill>
      </dgm:spPr>
    </dgm:pt>
    <dgm:pt modelId="{51F949FD-AAA2-4057-AE85-9E1423691DE7}" type="pres">
      <dgm:prSet presAssocID="{37AF7220-8ACD-485A-8C24-FB1A0C488BAC}" presName="text" presStyleLbl="node1" presStyleIdx="3" presStyleCnt="4">
        <dgm:presLayoutVars>
          <dgm:bulletEnabled val="1"/>
        </dgm:presLayoutVars>
      </dgm:prSet>
      <dgm:spPr/>
    </dgm:pt>
  </dgm:ptLst>
  <dgm:cxnLst>
    <dgm:cxn modelId="{7FC79B09-43A8-443F-8C46-2BF33938970B}" srcId="{6F3343D0-FB6A-48B2-8314-8720CF447AD0}" destId="{05F8E3D1-885A-44AA-A19F-1494D3325F24}" srcOrd="1" destOrd="0" parTransId="{AE991061-9ED7-4164-85E1-DCDE7FD98C2D}" sibTransId="{98FCC29E-C73B-4AB1-945A-34254A11F2DD}"/>
    <dgm:cxn modelId="{F8E5630F-F8E9-4983-ADCD-28E67F7587DB}" srcId="{5B36A288-5EFA-476D-A847-82DF5407F0FC}" destId="{7CFA53DB-304F-4B44-9788-F754422B7DAB}" srcOrd="1" destOrd="0" parTransId="{CFC72E97-1D50-4453-86DE-C0EC0B002DFA}" sibTransId="{9B5D6EAD-C1F1-4D04-B904-D6FE8AC9CCF1}"/>
    <dgm:cxn modelId="{54607212-998F-4144-8799-E6F5DE3F9CB6}" type="presOf" srcId="{344F0011-8503-445F-9BEC-26E20334EE5F}" destId="{554ECC85-7198-4B9F-893B-98023BE9ECD9}" srcOrd="0" destOrd="1" presId="urn:microsoft.com/office/officeart/2005/8/layout/vList4"/>
    <dgm:cxn modelId="{86A7AE16-300E-4BA1-BC4E-9744FFF7D4AD}" type="presOf" srcId="{37AF7220-8ACD-485A-8C24-FB1A0C488BAC}" destId="{4BB85DA9-1FCA-4696-92D0-C0B26D1C15F7}" srcOrd="0" destOrd="0" presId="urn:microsoft.com/office/officeart/2005/8/layout/vList4"/>
    <dgm:cxn modelId="{C8CB0B17-288D-435A-8AAF-D51DE0F8151C}" type="presOf" srcId="{48DC3B40-08AB-4A26-A07F-4F527BD21838}" destId="{67F7A28F-1A1B-4EED-857B-2F58AD37D3D8}" srcOrd="1" destOrd="3" presId="urn:microsoft.com/office/officeart/2005/8/layout/vList4"/>
    <dgm:cxn modelId="{B637DD1A-9D70-40A0-902E-BD85E8EA44F9}" type="presOf" srcId="{37AF7220-8ACD-485A-8C24-FB1A0C488BAC}" destId="{51F949FD-AAA2-4057-AE85-9E1423691DE7}" srcOrd="1" destOrd="0" presId="urn:microsoft.com/office/officeart/2005/8/layout/vList4"/>
    <dgm:cxn modelId="{07251B2E-FD71-4FA0-8EE0-52B2BDC62B8B}" type="presOf" srcId="{5B36A288-5EFA-476D-A847-82DF5407F0FC}" destId="{A3E586E1-A253-4467-A09D-CB3006AF62EE}" srcOrd="0" destOrd="0" presId="urn:microsoft.com/office/officeart/2005/8/layout/vList4"/>
    <dgm:cxn modelId="{838EAA30-F0C5-4592-97CD-BE4B879946CA}" type="presOf" srcId="{A3EA52E6-345E-4466-9207-C24F41762ED1}" destId="{67F7A28F-1A1B-4EED-857B-2F58AD37D3D8}" srcOrd="1" destOrd="0" presId="urn:microsoft.com/office/officeart/2005/8/layout/vList4"/>
    <dgm:cxn modelId="{7F75AC37-0E2C-4698-9E41-B81B872D51A1}" srcId="{A60017B5-E43C-4AD2-BF3C-5175E7CC1A81}" destId="{A3EA52E6-345E-4466-9207-C24F41762ED1}" srcOrd="2" destOrd="0" parTransId="{C4030088-8F15-4833-95EC-CFEBA1DFB88A}" sibTransId="{4693D8D5-719E-41F8-9142-AD766F4BFAE6}"/>
    <dgm:cxn modelId="{B302C55C-4091-4A91-8211-7EFF49780540}" srcId="{A3EA52E6-345E-4466-9207-C24F41762ED1}" destId="{F915C960-BB5D-49AA-923B-8571467277B5}" srcOrd="1" destOrd="0" parTransId="{44113525-FFC2-4DB6-8CEF-6441188877FE}" sibTransId="{39772EAE-D42B-409A-B20F-318075A8BF72}"/>
    <dgm:cxn modelId="{4F21E05C-27EC-4AF2-ABDF-8405E9A00A92}" srcId="{6F3343D0-FB6A-48B2-8314-8720CF447AD0}" destId="{3F01B6BF-2560-4732-BCD9-167108739F94}" srcOrd="0" destOrd="0" parTransId="{BA53A519-2FFB-4787-8239-AC7D2B17D6C9}" sibTransId="{300A138F-A342-4517-BC15-4FB24215245B}"/>
    <dgm:cxn modelId="{B7D5535E-744A-4779-880A-F7F70E9EAF88}" srcId="{A3EA52E6-345E-4466-9207-C24F41762ED1}" destId="{48DC3B40-08AB-4A26-A07F-4F527BD21838}" srcOrd="2" destOrd="0" parTransId="{CD08B3F9-DF5D-43FC-B753-FCAF2B15D815}" sibTransId="{2B9A2527-A37F-4E50-AEC2-D1C2EBD48F57}"/>
    <dgm:cxn modelId="{1EDD3360-9465-4629-93B1-ACD60CF376A5}" type="presOf" srcId="{AD075C63-9DD0-4EE5-8744-96E1FBB28AE9}" destId="{A2DAD84A-95BC-4BC9-B798-0F5E61CBF7F7}" srcOrd="0" destOrd="4" presId="urn:microsoft.com/office/officeart/2005/8/layout/vList4"/>
    <dgm:cxn modelId="{8C31CB61-DEC6-41BF-9678-2AD98E924E69}" type="presOf" srcId="{A60017B5-E43C-4AD2-BF3C-5175E7CC1A81}" destId="{444B493F-62C1-4A48-A973-D8A78328BDD9}" srcOrd="0" destOrd="0" presId="urn:microsoft.com/office/officeart/2005/8/layout/vList4"/>
    <dgm:cxn modelId="{A9E1E141-3F04-4A1C-99DA-EC03FBEE37E5}" type="presOf" srcId="{AD075C63-9DD0-4EE5-8744-96E1FBB28AE9}" destId="{64FF77AE-7A38-4ACE-A848-F202E457E352}" srcOrd="1" destOrd="4" presId="urn:microsoft.com/office/officeart/2005/8/layout/vList4"/>
    <dgm:cxn modelId="{D7799044-179A-4471-88DA-6E1C1F688444}" srcId="{A60017B5-E43C-4AD2-BF3C-5175E7CC1A81}" destId="{5B36A288-5EFA-476D-A847-82DF5407F0FC}" srcOrd="1" destOrd="0" parTransId="{0CA9C5CC-19E9-42C0-B81C-569630FC0E1F}" sibTransId="{DCBD44B8-4F01-4CB2-A877-6CCC63929142}"/>
    <dgm:cxn modelId="{4F181649-1D11-48B7-91F4-E155EEB722B7}" type="presOf" srcId="{95136DC6-4EB9-4143-B98E-04140C7DCA84}" destId="{64FF77AE-7A38-4ACE-A848-F202E457E352}" srcOrd="1" destOrd="3" presId="urn:microsoft.com/office/officeart/2005/8/layout/vList4"/>
    <dgm:cxn modelId="{4BE61869-1C9A-4D63-B3C9-E7410085FD7B}" srcId="{37AF7220-8ACD-485A-8C24-FB1A0C488BAC}" destId="{70D42BC3-4BD2-40CC-91C8-2EFE123CCE24}" srcOrd="0" destOrd="0" parTransId="{159E70F6-8F6B-4B65-9BE3-84AC682BD391}" sibTransId="{CCE1AD2D-6D2A-4372-88DB-71C170FCC49B}"/>
    <dgm:cxn modelId="{AD18EC6E-67C7-4976-9473-BF98469C1730}" type="presOf" srcId="{E5A184A1-ACEB-4974-9175-D7B4DDA85D5D}" destId="{A3E586E1-A253-4467-A09D-CB3006AF62EE}" srcOrd="0" destOrd="3" presId="urn:microsoft.com/office/officeart/2005/8/layout/vList4"/>
    <dgm:cxn modelId="{3B822253-9FD1-43BD-B482-7AC1E4A7FB93}" type="presOf" srcId="{7CFA53DB-304F-4B44-9788-F754422B7DAB}" destId="{97152253-39DF-4C1F-B985-64CC5B5ED814}" srcOrd="1" destOrd="2" presId="urn:microsoft.com/office/officeart/2005/8/layout/vList4"/>
    <dgm:cxn modelId="{F1789953-1E46-45EE-BC02-D7235B90727E}" type="presOf" srcId="{E5A184A1-ACEB-4974-9175-D7B4DDA85D5D}" destId="{97152253-39DF-4C1F-B985-64CC5B5ED814}" srcOrd="1" destOrd="3" presId="urn:microsoft.com/office/officeart/2005/8/layout/vList4"/>
    <dgm:cxn modelId="{E4A1F954-D873-44FB-8046-E884BB320AA3}" type="presOf" srcId="{05F8E3D1-885A-44AA-A19F-1494D3325F24}" destId="{A2DAD84A-95BC-4BC9-B798-0F5E61CBF7F7}" srcOrd="0" destOrd="2" presId="urn:microsoft.com/office/officeart/2005/8/layout/vList4"/>
    <dgm:cxn modelId="{AD7AE356-2DFC-4317-BDC9-3833838B32AB}" type="presOf" srcId="{70D42BC3-4BD2-40CC-91C8-2EFE123CCE24}" destId="{4BB85DA9-1FCA-4696-92D0-C0B26D1C15F7}" srcOrd="0" destOrd="1" presId="urn:microsoft.com/office/officeart/2005/8/layout/vList4"/>
    <dgm:cxn modelId="{B7E07A81-A99C-45E5-89B7-C1E5349188FB}" srcId="{A3EA52E6-345E-4466-9207-C24F41762ED1}" destId="{344F0011-8503-445F-9BEC-26E20334EE5F}" srcOrd="0" destOrd="0" parTransId="{00DF71A9-D6D8-443C-9ED8-B8C8345E46FF}" sibTransId="{739574CB-F6A5-4D29-A900-B60D37F546D1}"/>
    <dgm:cxn modelId="{05798C84-3944-44C7-ADF6-3A0AA1B59995}" type="presOf" srcId="{A3EA52E6-345E-4466-9207-C24F41762ED1}" destId="{554ECC85-7198-4B9F-893B-98023BE9ECD9}" srcOrd="0" destOrd="0" presId="urn:microsoft.com/office/officeart/2005/8/layout/vList4"/>
    <dgm:cxn modelId="{D3478A88-35E7-4D03-89BA-C9A22CB34EF7}" srcId="{A60017B5-E43C-4AD2-BF3C-5175E7CC1A81}" destId="{6F3343D0-FB6A-48B2-8314-8720CF447AD0}" srcOrd="0" destOrd="0" parTransId="{4C1D8AFA-C98B-4F9F-A54F-1292D0B3B25C}" sibTransId="{778EA8DC-E921-4109-A12A-82FD76BAA5D7}"/>
    <dgm:cxn modelId="{F8748E89-A10C-4834-8C28-2FC5F7641052}" type="presOf" srcId="{3F01B6BF-2560-4732-BCD9-167108739F94}" destId="{A2DAD84A-95BC-4BC9-B798-0F5E61CBF7F7}" srcOrd="0" destOrd="1" presId="urn:microsoft.com/office/officeart/2005/8/layout/vList4"/>
    <dgm:cxn modelId="{7BA9A18E-E85A-4F65-8751-C5A097046EA8}" type="presOf" srcId="{05F8E3D1-885A-44AA-A19F-1494D3325F24}" destId="{64FF77AE-7A38-4ACE-A848-F202E457E352}" srcOrd="1" destOrd="2" presId="urn:microsoft.com/office/officeart/2005/8/layout/vList4"/>
    <dgm:cxn modelId="{B00ECE97-C375-4250-97BD-788D65175C04}" type="presOf" srcId="{344F0011-8503-445F-9BEC-26E20334EE5F}" destId="{67F7A28F-1A1B-4EED-857B-2F58AD37D3D8}" srcOrd="1" destOrd="1" presId="urn:microsoft.com/office/officeart/2005/8/layout/vList4"/>
    <dgm:cxn modelId="{4855BA99-876F-40C4-B043-56706D0AB30B}" srcId="{A60017B5-E43C-4AD2-BF3C-5175E7CC1A81}" destId="{37AF7220-8ACD-485A-8C24-FB1A0C488BAC}" srcOrd="3" destOrd="0" parTransId="{301A04DF-5A33-45BE-9525-45FB2B7AA652}" sibTransId="{25062527-9C88-4A19-9996-A30F86E9C962}"/>
    <dgm:cxn modelId="{34C868A3-7CC0-4109-92FF-402C01CA35B0}" type="presOf" srcId="{8DE3E8AA-A21C-4F46-8C8E-275E7B576501}" destId="{A3E586E1-A253-4467-A09D-CB3006AF62EE}" srcOrd="0" destOrd="1" presId="urn:microsoft.com/office/officeart/2005/8/layout/vList4"/>
    <dgm:cxn modelId="{49C3D3A4-138D-4188-9869-9DEDBD166B71}" type="presOf" srcId="{F915C960-BB5D-49AA-923B-8571467277B5}" destId="{67F7A28F-1A1B-4EED-857B-2F58AD37D3D8}" srcOrd="1" destOrd="2" presId="urn:microsoft.com/office/officeart/2005/8/layout/vList4"/>
    <dgm:cxn modelId="{82546DA8-C899-4253-A330-1BF24652FB2A}" type="presOf" srcId="{68EA6C80-FCED-4E8E-93BC-B199D0777BDA}" destId="{51F949FD-AAA2-4057-AE85-9E1423691DE7}" srcOrd="1" destOrd="2" presId="urn:microsoft.com/office/officeart/2005/8/layout/vList4"/>
    <dgm:cxn modelId="{5E20C0B5-3384-4278-B05F-2A64F4C72195}" srcId="{6F3343D0-FB6A-48B2-8314-8720CF447AD0}" destId="{AD075C63-9DD0-4EE5-8744-96E1FBB28AE9}" srcOrd="3" destOrd="0" parTransId="{87837861-E940-4A8B-8949-9A6FEFD656C2}" sibTransId="{A73A0983-B2FE-4635-9DCB-57908CF12392}"/>
    <dgm:cxn modelId="{327465BD-A0E1-4C87-8D12-4E593438D7DB}" type="presOf" srcId="{6F3343D0-FB6A-48B2-8314-8720CF447AD0}" destId="{64FF77AE-7A38-4ACE-A848-F202E457E352}" srcOrd="1" destOrd="0" presId="urn:microsoft.com/office/officeart/2005/8/layout/vList4"/>
    <dgm:cxn modelId="{18FFE0BF-F8C3-411C-8A8F-AADC0F5A4A36}" type="presOf" srcId="{6F3343D0-FB6A-48B2-8314-8720CF447AD0}" destId="{A2DAD84A-95BC-4BC9-B798-0F5E61CBF7F7}" srcOrd="0" destOrd="0" presId="urn:microsoft.com/office/officeart/2005/8/layout/vList4"/>
    <dgm:cxn modelId="{423C7EC6-6DBB-4CBA-87C1-45CCFE7135B4}" srcId="{5B36A288-5EFA-476D-A847-82DF5407F0FC}" destId="{E5A184A1-ACEB-4974-9175-D7B4DDA85D5D}" srcOrd="2" destOrd="0" parTransId="{BF631FBC-6B55-4169-BE0D-40DBED69A441}" sibTransId="{A659643B-C693-40F5-8F3D-B12593E02E2B}"/>
    <dgm:cxn modelId="{8587A5C7-B3B8-4022-BE01-795141A45589}" type="presOf" srcId="{F915C960-BB5D-49AA-923B-8571467277B5}" destId="{554ECC85-7198-4B9F-893B-98023BE9ECD9}" srcOrd="0" destOrd="2" presId="urn:microsoft.com/office/officeart/2005/8/layout/vList4"/>
    <dgm:cxn modelId="{40C553C8-0464-4FEC-957C-1BD6F82D4B93}" type="presOf" srcId="{5B36A288-5EFA-476D-A847-82DF5407F0FC}" destId="{97152253-39DF-4C1F-B985-64CC5B5ED814}" srcOrd="1" destOrd="0" presId="urn:microsoft.com/office/officeart/2005/8/layout/vList4"/>
    <dgm:cxn modelId="{F88A64D6-A2F5-4B52-80EF-57FEFB0A545F}" type="presOf" srcId="{48DC3B40-08AB-4A26-A07F-4F527BD21838}" destId="{554ECC85-7198-4B9F-893B-98023BE9ECD9}" srcOrd="0" destOrd="3" presId="urn:microsoft.com/office/officeart/2005/8/layout/vList4"/>
    <dgm:cxn modelId="{61F3EDD6-EEB5-4B1B-A324-9F5FED9168DD}" type="presOf" srcId="{70D42BC3-4BD2-40CC-91C8-2EFE123CCE24}" destId="{51F949FD-AAA2-4057-AE85-9E1423691DE7}" srcOrd="1" destOrd="1" presId="urn:microsoft.com/office/officeart/2005/8/layout/vList4"/>
    <dgm:cxn modelId="{750B4FDE-BB2C-4AAC-BB69-044AD3C7C805}" type="presOf" srcId="{95136DC6-4EB9-4143-B98E-04140C7DCA84}" destId="{A2DAD84A-95BC-4BC9-B798-0F5E61CBF7F7}" srcOrd="0" destOrd="3" presId="urn:microsoft.com/office/officeart/2005/8/layout/vList4"/>
    <dgm:cxn modelId="{835F7BE6-E0A4-4FD1-B385-C9F43E3B33BA}" type="presOf" srcId="{8DE3E8AA-A21C-4F46-8C8E-275E7B576501}" destId="{97152253-39DF-4C1F-B985-64CC5B5ED814}" srcOrd="1" destOrd="1" presId="urn:microsoft.com/office/officeart/2005/8/layout/vList4"/>
    <dgm:cxn modelId="{F7635CE9-9005-4FC6-8D09-D5D721E0266B}" srcId="{5B36A288-5EFA-476D-A847-82DF5407F0FC}" destId="{8DE3E8AA-A21C-4F46-8C8E-275E7B576501}" srcOrd="0" destOrd="0" parTransId="{B1BE5F1D-6ED7-477D-A4C5-7331A1A1328B}" sibTransId="{4831E406-40EB-41CF-9C8D-828323188D86}"/>
    <dgm:cxn modelId="{7F0F75F0-A55D-4D1B-8027-4A42D8B29A1A}" type="presOf" srcId="{7CFA53DB-304F-4B44-9788-F754422B7DAB}" destId="{A3E586E1-A253-4467-A09D-CB3006AF62EE}" srcOrd="0" destOrd="2" presId="urn:microsoft.com/office/officeart/2005/8/layout/vList4"/>
    <dgm:cxn modelId="{446564F4-35AB-4D87-9684-14F0DCBCAB70}" type="presOf" srcId="{3F01B6BF-2560-4732-BCD9-167108739F94}" destId="{64FF77AE-7A38-4ACE-A848-F202E457E352}" srcOrd="1" destOrd="1" presId="urn:microsoft.com/office/officeart/2005/8/layout/vList4"/>
    <dgm:cxn modelId="{5D1E6DF9-A59B-46A5-ACE8-28D53557573D}" srcId="{6F3343D0-FB6A-48B2-8314-8720CF447AD0}" destId="{95136DC6-4EB9-4143-B98E-04140C7DCA84}" srcOrd="2" destOrd="0" parTransId="{181F628A-2C8B-4E71-B8B0-6BB2D560E2C5}" sibTransId="{5C80D6D5-AC68-4FF8-840F-B29F83703482}"/>
    <dgm:cxn modelId="{BCE904FA-399A-494B-9522-16EDAAE5919E}" type="presOf" srcId="{68EA6C80-FCED-4E8E-93BC-B199D0777BDA}" destId="{4BB85DA9-1FCA-4696-92D0-C0B26D1C15F7}" srcOrd="0" destOrd="2" presId="urn:microsoft.com/office/officeart/2005/8/layout/vList4"/>
    <dgm:cxn modelId="{31AA07FB-037E-4C94-894D-617EEC578F04}" srcId="{37AF7220-8ACD-485A-8C24-FB1A0C488BAC}" destId="{68EA6C80-FCED-4E8E-93BC-B199D0777BDA}" srcOrd="1" destOrd="0" parTransId="{0528A07D-6141-4EE0-ABD1-93D57A3C21E7}" sibTransId="{39B2D7BE-59C8-4D33-A760-59D2CF272357}"/>
    <dgm:cxn modelId="{7D3CCDFB-7E42-49ED-B06B-1F3C6EB77CF7}" type="presParOf" srcId="{444B493F-62C1-4A48-A973-D8A78328BDD9}" destId="{DC060E01-6D93-4337-BB7A-439D10A0D351}" srcOrd="0" destOrd="0" presId="urn:microsoft.com/office/officeart/2005/8/layout/vList4"/>
    <dgm:cxn modelId="{951F94B1-810B-41A0-8A5F-15B16A056D71}" type="presParOf" srcId="{DC060E01-6D93-4337-BB7A-439D10A0D351}" destId="{A2DAD84A-95BC-4BC9-B798-0F5E61CBF7F7}" srcOrd="0" destOrd="0" presId="urn:microsoft.com/office/officeart/2005/8/layout/vList4"/>
    <dgm:cxn modelId="{12C0DC88-682D-456D-8436-059B7BFF2DA0}" type="presParOf" srcId="{DC060E01-6D93-4337-BB7A-439D10A0D351}" destId="{5C4B4A4F-3432-4C1D-8557-CDCBF1D2703F}" srcOrd="1" destOrd="0" presId="urn:microsoft.com/office/officeart/2005/8/layout/vList4"/>
    <dgm:cxn modelId="{D53F7523-5DBE-48E7-A22E-18E4B0A09023}" type="presParOf" srcId="{DC060E01-6D93-4337-BB7A-439D10A0D351}" destId="{64FF77AE-7A38-4ACE-A848-F202E457E352}" srcOrd="2" destOrd="0" presId="urn:microsoft.com/office/officeart/2005/8/layout/vList4"/>
    <dgm:cxn modelId="{22C591AD-D3C2-4334-AEE1-1ADE78E4A782}" type="presParOf" srcId="{444B493F-62C1-4A48-A973-D8A78328BDD9}" destId="{17CF6B4D-EC58-4B3F-AAF5-8BC8D6FEB6B9}" srcOrd="1" destOrd="0" presId="urn:microsoft.com/office/officeart/2005/8/layout/vList4"/>
    <dgm:cxn modelId="{26D262B4-BD1F-4F89-B211-12536752B262}" type="presParOf" srcId="{444B493F-62C1-4A48-A973-D8A78328BDD9}" destId="{25F2FA51-5CD6-4ADE-9A38-D91A1B049EC6}" srcOrd="2" destOrd="0" presId="urn:microsoft.com/office/officeart/2005/8/layout/vList4"/>
    <dgm:cxn modelId="{8BA9B2CB-88FC-4262-B476-44DE19813ACA}" type="presParOf" srcId="{25F2FA51-5CD6-4ADE-9A38-D91A1B049EC6}" destId="{A3E586E1-A253-4467-A09D-CB3006AF62EE}" srcOrd="0" destOrd="0" presId="urn:microsoft.com/office/officeart/2005/8/layout/vList4"/>
    <dgm:cxn modelId="{2D3C4149-D0A2-48D3-8FBB-EBEA893ECE48}" type="presParOf" srcId="{25F2FA51-5CD6-4ADE-9A38-D91A1B049EC6}" destId="{5FE97B19-8ECC-4345-8B21-F889144BA18E}" srcOrd="1" destOrd="0" presId="urn:microsoft.com/office/officeart/2005/8/layout/vList4"/>
    <dgm:cxn modelId="{2DE6A7B6-A0F2-459B-BD28-2313A2BB9F7F}" type="presParOf" srcId="{25F2FA51-5CD6-4ADE-9A38-D91A1B049EC6}" destId="{97152253-39DF-4C1F-B985-64CC5B5ED814}" srcOrd="2" destOrd="0" presId="urn:microsoft.com/office/officeart/2005/8/layout/vList4"/>
    <dgm:cxn modelId="{51D63CCF-8918-43C0-9DF1-6D74BC4B75A3}" type="presParOf" srcId="{444B493F-62C1-4A48-A973-D8A78328BDD9}" destId="{83DFD7E4-3C10-4E5F-8C59-0B416DCA2650}" srcOrd="3" destOrd="0" presId="urn:microsoft.com/office/officeart/2005/8/layout/vList4"/>
    <dgm:cxn modelId="{EFFA2D72-65E5-4364-87EE-38B7D1ECA0EF}" type="presParOf" srcId="{444B493F-62C1-4A48-A973-D8A78328BDD9}" destId="{2938E053-35AF-4217-A08A-328A0C388C05}" srcOrd="4" destOrd="0" presId="urn:microsoft.com/office/officeart/2005/8/layout/vList4"/>
    <dgm:cxn modelId="{1075AF30-CFAC-4157-A231-7830525B404D}" type="presParOf" srcId="{2938E053-35AF-4217-A08A-328A0C388C05}" destId="{554ECC85-7198-4B9F-893B-98023BE9ECD9}" srcOrd="0" destOrd="0" presId="urn:microsoft.com/office/officeart/2005/8/layout/vList4"/>
    <dgm:cxn modelId="{803F3F51-1E94-4450-8DFA-5D4DE851D036}" type="presParOf" srcId="{2938E053-35AF-4217-A08A-328A0C388C05}" destId="{9B06C1A4-DC57-452C-A3E7-0D33AEB6AF76}" srcOrd="1" destOrd="0" presId="urn:microsoft.com/office/officeart/2005/8/layout/vList4"/>
    <dgm:cxn modelId="{30987F94-EF12-4A69-A5D7-5F7C1618DB0A}" type="presParOf" srcId="{2938E053-35AF-4217-A08A-328A0C388C05}" destId="{67F7A28F-1A1B-4EED-857B-2F58AD37D3D8}" srcOrd="2" destOrd="0" presId="urn:microsoft.com/office/officeart/2005/8/layout/vList4"/>
    <dgm:cxn modelId="{8F8E035C-08B1-4BD3-9A98-80F1E9E97435}" type="presParOf" srcId="{444B493F-62C1-4A48-A973-D8A78328BDD9}" destId="{EB903F25-0A63-4D57-872A-039D4B0B9B86}" srcOrd="5" destOrd="0" presId="urn:microsoft.com/office/officeart/2005/8/layout/vList4"/>
    <dgm:cxn modelId="{9B3A2DF7-4EC2-41EC-B360-06B4EE9AC0B3}" type="presParOf" srcId="{444B493F-62C1-4A48-A973-D8A78328BDD9}" destId="{7A0087EC-8715-48D7-AEA9-3105BC569957}" srcOrd="6" destOrd="0" presId="urn:microsoft.com/office/officeart/2005/8/layout/vList4"/>
    <dgm:cxn modelId="{7CAE491F-6421-4CA2-BC95-2E9088662715}" type="presParOf" srcId="{7A0087EC-8715-48D7-AEA9-3105BC569957}" destId="{4BB85DA9-1FCA-4696-92D0-C0B26D1C15F7}" srcOrd="0" destOrd="0" presId="urn:microsoft.com/office/officeart/2005/8/layout/vList4"/>
    <dgm:cxn modelId="{00CB53B0-2FAE-4756-AEC8-CC3F51730F02}" type="presParOf" srcId="{7A0087EC-8715-48D7-AEA9-3105BC569957}" destId="{0B4BEE94-5412-4C11-80E8-3682E12DE6F9}" srcOrd="1" destOrd="0" presId="urn:microsoft.com/office/officeart/2005/8/layout/vList4"/>
    <dgm:cxn modelId="{747E4C6C-ED33-4A92-A16D-2CC58B5C9006}" type="presParOf" srcId="{7A0087EC-8715-48D7-AEA9-3105BC569957}" destId="{51F949FD-AAA2-4057-AE85-9E1423691DE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FBE84-620F-48FE-9D54-244C4C5A3C00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EC535-7854-4380-8449-90A309144BAA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>
              <a:solidFill>
                <a:schemeClr val="accent6"/>
              </a:solidFill>
            </a:rPr>
            <a:t>DEBILIDADES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Desconocimiento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1479451" y="463451"/>
        <a:ext cx="1430218" cy="1430218"/>
      </dsp:txXfrm>
    </dsp:sp>
    <dsp:sp modelId="{565888D2-14CE-4454-97AE-8D769B5914CC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AMENAZAS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>
              <a:solidFill>
                <a:schemeClr val="accent6"/>
              </a:solidFill>
            </a:rPr>
            <a:t>El sistema</a:t>
          </a:r>
        </a:p>
      </dsp:txBody>
      <dsp:txXfrm>
        <a:off x="3186331" y="463451"/>
        <a:ext cx="1430218" cy="1430218"/>
      </dsp:txXfrm>
    </dsp:sp>
    <dsp:sp modelId="{F0922AD3-7759-4D33-AAA6-F93DD150AF0C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rgbClr val="00640C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FORTALEZAS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Gran diversidad de productos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1479451" y="2170331"/>
        <a:ext cx="1430218" cy="1430218"/>
      </dsp:txXfrm>
    </dsp:sp>
    <dsp:sp modelId="{01A9C61F-AB46-4E01-926E-881877D1FCD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accent4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OPORTUNIDADES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Aumento de popularidad y ahorro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D84A-95BC-4BC9-B798-0F5E61CBF7F7}">
      <dsp:nvSpPr>
        <dsp:cNvPr id="0" name=""/>
        <dsp:cNvSpPr/>
      </dsp:nvSpPr>
      <dsp:spPr>
        <a:xfrm>
          <a:off x="0" y="0"/>
          <a:ext cx="6096000" cy="944562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Energía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-30746.2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Eólica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Solar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Biomasa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0"/>
        <a:ext cx="4782343" cy="944562"/>
      </dsp:txXfrm>
    </dsp:sp>
    <dsp:sp modelId="{5C4B4A4F-3432-4C1D-8557-CDCBF1D2703F}">
      <dsp:nvSpPr>
        <dsp:cNvPr id="0" name=""/>
        <dsp:cNvSpPr/>
      </dsp:nvSpPr>
      <dsp:spPr>
        <a:xfrm>
          <a:off x="94456" y="94456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586E1-A253-4467-A09D-CB3006AF62EE}">
      <dsp:nvSpPr>
        <dsp:cNvPr id="0" name=""/>
        <dsp:cNvSpPr/>
      </dsp:nvSpPr>
      <dsp:spPr>
        <a:xfrm>
          <a:off x="0" y="1039018"/>
          <a:ext cx="6096000" cy="944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Textil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-5875.3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Ropa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Decoración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1039018"/>
        <a:ext cx="4782343" cy="944562"/>
      </dsp:txXfrm>
    </dsp:sp>
    <dsp:sp modelId="{5FE97B19-8ECC-4345-8B21-F889144BA18E}">
      <dsp:nvSpPr>
        <dsp:cNvPr id="0" name=""/>
        <dsp:cNvSpPr/>
      </dsp:nvSpPr>
      <dsp:spPr>
        <a:xfrm>
          <a:off x="94456" y="1133474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ECC85-7198-4B9F-893B-98023BE9ECD9}">
      <dsp:nvSpPr>
        <dsp:cNvPr id="0" name=""/>
        <dsp:cNvSpPr/>
      </dsp:nvSpPr>
      <dsp:spPr>
        <a:xfrm>
          <a:off x="0" y="2078037"/>
          <a:ext cx="6096000" cy="94456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Vidrio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61.3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Botellas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Decoración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2078037"/>
        <a:ext cx="4782343" cy="944562"/>
      </dsp:txXfrm>
    </dsp:sp>
    <dsp:sp modelId="{9B06C1A4-DC57-452C-A3E7-0D33AEB6AF76}">
      <dsp:nvSpPr>
        <dsp:cNvPr id="0" name=""/>
        <dsp:cNvSpPr/>
      </dsp:nvSpPr>
      <dsp:spPr>
        <a:xfrm>
          <a:off x="94456" y="2172493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85DA9-1FCA-4696-92D0-C0B26D1C15F7}">
      <dsp:nvSpPr>
        <dsp:cNvPr id="0" name=""/>
        <dsp:cNvSpPr/>
      </dsp:nvSpPr>
      <dsp:spPr>
        <a:xfrm>
          <a:off x="0" y="3117056"/>
          <a:ext cx="6096000" cy="944562"/>
        </a:xfrm>
        <a:prstGeom prst="roundRect">
          <a:avLst>
            <a:gd name="adj" fmla="val 10000"/>
          </a:avLst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Componentes metálicos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-1375.1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Materia Prima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3117056"/>
        <a:ext cx="4782343" cy="944562"/>
      </dsp:txXfrm>
    </dsp:sp>
    <dsp:sp modelId="{0B4BEE94-5412-4C11-80E8-3682E12DE6F9}">
      <dsp:nvSpPr>
        <dsp:cNvPr id="0" name=""/>
        <dsp:cNvSpPr/>
      </dsp:nvSpPr>
      <dsp:spPr>
        <a:xfrm>
          <a:off x="94456" y="3211512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DF292923-CC93-ED7D-CFC0-D629EC1E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24BFBA29-889E-F4DE-154C-D796580FB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AB1AD283-2B2B-2F8E-7D52-F6C73F56E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26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F966FCB1-CA62-5384-E378-77287E78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F22AC79E-94A0-0250-C0C0-5534B79D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518AC926-028F-2164-BFE6-67D9433EA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969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A61787CF-FC07-677F-E4F3-2727BDC7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151725A8-3EEF-644A-99FD-5F01A3AFF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9BC1F93A-17CC-67B9-D0F3-81FE3A5C9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653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E74D2C74-A1E2-D35B-1668-5B7305B3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170A68F1-829A-BC97-1AD8-48939C818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D454B2B2-9D03-1642-3B56-518512655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7" name="Google Shape;487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38E84FFA-57C6-EF75-6B2D-724452CB4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2ED317AE-BB34-BF09-42C9-93D42B1040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D239330E-F5F7-E241-66C5-32A711F96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54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4" name="Google Shape;525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Google Shape;5297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8" name="Google Shape;5298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C6BAA23B-14AF-F70B-0DA2-80CBFC9C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77905771-B602-BB57-8660-B5A2437BC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1CC8384E-AC1F-762A-D9AF-BE6F2B71B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4BEAC8CF-05BE-E149-7710-6B4B8E28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7E775C61-D629-D31C-1F6B-DF8E3B426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E202DD75-B172-C63F-CE73-CE898999E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14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79361818-E2AB-C4EC-D382-59C4F9B1F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DC075418-C896-0F75-B236-1E0DDB22D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274BB327-E7D5-466C-5A02-434C0110D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0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1703B4B1-863F-5E44-3E9A-509EF43C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73767B0A-280D-4303-C617-F765C247D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33CD62A0-E00A-8B5F-D911-A53DDEABB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48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43142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2" y="4450097"/>
            <a:ext cx="6172209" cy="951372"/>
            <a:chOff x="1648300" y="2319100"/>
            <a:chExt cx="1480075" cy="228125"/>
          </a:xfrm>
        </p:grpSpPr>
        <p:sp>
          <p:nvSpPr>
            <p:cNvPr id="11" name="Google Shape;11;p2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0648" y="256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91759" y="252004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399138" y="299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159801">
            <a:off x="4574987" y="407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5"/>
          <p:cNvSpPr/>
          <p:nvPr/>
        </p:nvSpPr>
        <p:spPr>
          <a:xfrm flipH="1">
            <a:off x="-1403861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5"/>
          <p:cNvSpPr/>
          <p:nvPr/>
        </p:nvSpPr>
        <p:spPr>
          <a:xfrm flipH="1">
            <a:off x="8430764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15"/>
          <p:cNvGrpSpPr/>
          <p:nvPr/>
        </p:nvGrpSpPr>
        <p:grpSpPr>
          <a:xfrm>
            <a:off x="76" y="4603991"/>
            <a:ext cx="9144051" cy="1409448"/>
            <a:chOff x="1648300" y="2319100"/>
            <a:chExt cx="1480075" cy="228125"/>
          </a:xfrm>
        </p:grpSpPr>
        <p:sp>
          <p:nvSpPr>
            <p:cNvPr id="1020" name="Google Shape;1020;p1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622848" y="4570601"/>
            <a:ext cx="1223755" cy="447698"/>
            <a:chOff x="5331602" y="3459769"/>
            <a:chExt cx="2948097" cy="1078271"/>
          </a:xfrm>
        </p:grpSpPr>
        <p:grpSp>
          <p:nvGrpSpPr>
            <p:cNvPr id="1026" name="Google Shape;1026;p15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1027" name="Google Shape;102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15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1039" name="Google Shape;103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15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1051" name="Google Shape;105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15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1063" name="Google Shape;106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15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1075" name="Google Shape;107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" name="Google Shape;1086;p15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1087" name="Google Shape;108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15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1099" name="Google Shape;109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15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1111" name="Google Shape;111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15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1123" name="Google Shape;112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15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1135" name="Google Shape;113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15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1147" name="Google Shape;114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15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1159" name="Google Shape;115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15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1171" name="Google Shape;117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2" name="Google Shape;1182;p15"/>
          <p:cNvGrpSpPr/>
          <p:nvPr/>
        </p:nvGrpSpPr>
        <p:grpSpPr>
          <a:xfrm>
            <a:off x="191340" y="4697848"/>
            <a:ext cx="2226832" cy="445663"/>
            <a:chOff x="3844788" y="3789525"/>
            <a:chExt cx="3388878" cy="678124"/>
          </a:xfrm>
        </p:grpSpPr>
        <p:sp>
          <p:nvSpPr>
            <p:cNvPr id="1183" name="Google Shape;1183;p15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15"/>
          <p:cNvGrpSpPr/>
          <p:nvPr/>
        </p:nvGrpSpPr>
        <p:grpSpPr>
          <a:xfrm>
            <a:off x="6784663" y="4604091"/>
            <a:ext cx="1803066" cy="360856"/>
            <a:chOff x="6105603" y="6561295"/>
            <a:chExt cx="2226832" cy="445667"/>
          </a:xfrm>
        </p:grpSpPr>
        <p:grpSp>
          <p:nvGrpSpPr>
            <p:cNvPr id="1189" name="Google Shape;1189;p15"/>
            <p:cNvGrpSpPr/>
            <p:nvPr/>
          </p:nvGrpSpPr>
          <p:grpSpPr>
            <a:xfrm flipH="1">
              <a:off x="6607147" y="6561295"/>
              <a:ext cx="1223753" cy="298491"/>
              <a:chOff x="6607147" y="6458520"/>
              <a:chExt cx="1223753" cy="298491"/>
            </a:xfrm>
          </p:grpSpPr>
          <p:grpSp>
            <p:nvGrpSpPr>
              <p:cNvPr id="1190" name="Google Shape;1190;p15"/>
              <p:cNvGrpSpPr/>
              <p:nvPr/>
            </p:nvGrpSpPr>
            <p:grpSpPr>
              <a:xfrm>
                <a:off x="6607147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191" name="Google Shape;119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2" name="Google Shape;1202;p15"/>
              <p:cNvGrpSpPr/>
              <p:nvPr/>
            </p:nvGrpSpPr>
            <p:grpSpPr>
              <a:xfrm>
                <a:off x="6803364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03" name="Google Shape;120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4" name="Google Shape;1214;p15"/>
              <p:cNvGrpSpPr/>
              <p:nvPr/>
            </p:nvGrpSpPr>
            <p:grpSpPr>
              <a:xfrm>
                <a:off x="7001056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15" name="Google Shape;121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6" name="Google Shape;1226;p15"/>
              <p:cNvGrpSpPr/>
              <p:nvPr/>
            </p:nvGrpSpPr>
            <p:grpSpPr>
              <a:xfrm>
                <a:off x="7001056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27" name="Google Shape;1227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8" name="Google Shape;1238;p15"/>
              <p:cNvGrpSpPr/>
              <p:nvPr/>
            </p:nvGrpSpPr>
            <p:grpSpPr>
              <a:xfrm>
                <a:off x="7317870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39" name="Google Shape;1239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0" name="Google Shape;1250;p15"/>
              <p:cNvGrpSpPr/>
              <p:nvPr/>
            </p:nvGrpSpPr>
            <p:grpSpPr>
              <a:xfrm>
                <a:off x="7514088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51" name="Google Shape;125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2" name="Google Shape;1262;p15"/>
              <p:cNvGrpSpPr/>
              <p:nvPr/>
            </p:nvGrpSpPr>
            <p:grpSpPr>
              <a:xfrm>
                <a:off x="7317870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63" name="Google Shape;126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4" name="Google Shape;1274;p15"/>
              <p:cNvGrpSpPr/>
              <p:nvPr/>
            </p:nvGrpSpPr>
            <p:grpSpPr>
              <a:xfrm>
                <a:off x="7514088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75" name="Google Shape;127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15"/>
            <p:cNvGrpSpPr/>
            <p:nvPr/>
          </p:nvGrpSpPr>
          <p:grpSpPr>
            <a:xfrm flipH="1">
              <a:off x="6105603" y="6561298"/>
              <a:ext cx="2226832" cy="445663"/>
              <a:chOff x="3844788" y="3789525"/>
              <a:chExt cx="3388878" cy="678124"/>
            </a:xfrm>
          </p:grpSpPr>
          <p:sp>
            <p:nvSpPr>
              <p:cNvPr id="1287" name="Google Shape;1287;p15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2" name="Google Shape;1292;p15"/>
          <p:cNvSpPr/>
          <p:nvPr/>
        </p:nvSpPr>
        <p:spPr>
          <a:xfrm>
            <a:off x="-215727" y="311012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5"/>
          <p:cNvSpPr/>
          <p:nvPr/>
        </p:nvSpPr>
        <p:spPr>
          <a:xfrm>
            <a:off x="4190487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5"/>
          <p:cNvSpPr/>
          <p:nvPr/>
        </p:nvSpPr>
        <p:spPr>
          <a:xfrm>
            <a:off x="8725100" y="387962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5"/>
          <p:cNvSpPr/>
          <p:nvPr/>
        </p:nvSpPr>
        <p:spPr>
          <a:xfrm>
            <a:off x="8587576" y="1825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5"/>
          <p:cNvSpPr/>
          <p:nvPr/>
        </p:nvSpPr>
        <p:spPr>
          <a:xfrm rot="1159801">
            <a:off x="8763425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5"/>
          <p:cNvSpPr/>
          <p:nvPr/>
        </p:nvSpPr>
        <p:spPr>
          <a:xfrm>
            <a:off x="1629051" y="2440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5"/>
          <p:cNvSpPr/>
          <p:nvPr/>
        </p:nvSpPr>
        <p:spPr>
          <a:xfrm rot="1159801">
            <a:off x="239250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5"/>
          <p:cNvSpPr/>
          <p:nvPr/>
        </p:nvSpPr>
        <p:spPr>
          <a:xfrm rot="1159801">
            <a:off x="7372200" y="2440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6"/>
          <p:cNvSpPr/>
          <p:nvPr/>
        </p:nvSpPr>
        <p:spPr>
          <a:xfrm>
            <a:off x="124" y="460398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"/>
          <p:cNvSpPr/>
          <p:nvPr/>
        </p:nvSpPr>
        <p:spPr>
          <a:xfrm>
            <a:off x="4622596" y="460398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6"/>
          <p:cNvSpPr/>
          <p:nvPr/>
        </p:nvSpPr>
        <p:spPr>
          <a:xfrm>
            <a:off x="4298923" y="88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6"/>
          <p:cNvSpPr/>
          <p:nvPr/>
        </p:nvSpPr>
        <p:spPr>
          <a:xfrm>
            <a:off x="-228400" y="31512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6"/>
          <p:cNvSpPr/>
          <p:nvPr/>
        </p:nvSpPr>
        <p:spPr>
          <a:xfrm>
            <a:off x="8593962" y="16117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6"/>
          <p:cNvSpPr/>
          <p:nvPr/>
        </p:nvSpPr>
        <p:spPr>
          <a:xfrm rot="1159801">
            <a:off x="8693862" y="32299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6"/>
          <p:cNvSpPr/>
          <p:nvPr/>
        </p:nvSpPr>
        <p:spPr>
          <a:xfrm rot="-597016">
            <a:off x="216087" y="1492310"/>
            <a:ext cx="156502" cy="108703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6"/>
          <p:cNvSpPr/>
          <p:nvPr/>
        </p:nvSpPr>
        <p:spPr>
          <a:xfrm>
            <a:off x="6900401" y="1551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6"/>
          <p:cNvSpPr/>
          <p:nvPr/>
        </p:nvSpPr>
        <p:spPr>
          <a:xfrm rot="1159801">
            <a:off x="7076250" y="2638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6"/>
          <p:cNvSpPr/>
          <p:nvPr/>
        </p:nvSpPr>
        <p:spPr>
          <a:xfrm>
            <a:off x="1695476" y="1551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6"/>
          <p:cNvSpPr/>
          <p:nvPr/>
        </p:nvSpPr>
        <p:spPr>
          <a:xfrm rot="1159801">
            <a:off x="1871325" y="2638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7200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subTitle" idx="2"/>
          </p:nvPr>
        </p:nvSpPr>
        <p:spPr>
          <a:xfrm>
            <a:off x="3339900" y="3514875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3"/>
          </p:nvPr>
        </p:nvSpPr>
        <p:spPr>
          <a:xfrm>
            <a:off x="59598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subTitle" idx="4"/>
          </p:nvPr>
        </p:nvSpPr>
        <p:spPr>
          <a:xfrm>
            <a:off x="7200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5"/>
          </p:nvPr>
        </p:nvSpPr>
        <p:spPr>
          <a:xfrm>
            <a:off x="3339904" y="3063375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subTitle" idx="6"/>
          </p:nvPr>
        </p:nvSpPr>
        <p:spPr>
          <a:xfrm>
            <a:off x="59598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6" name="Google Shape;1896;p19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7" name="Google Shape;1897;p19"/>
          <p:cNvGrpSpPr/>
          <p:nvPr/>
        </p:nvGrpSpPr>
        <p:grpSpPr>
          <a:xfrm>
            <a:off x="-24" y="4603991"/>
            <a:ext cx="9144051" cy="1409448"/>
            <a:chOff x="1648300" y="2319100"/>
            <a:chExt cx="1480075" cy="228125"/>
          </a:xfrm>
        </p:grpSpPr>
        <p:sp>
          <p:nvSpPr>
            <p:cNvPr id="1898" name="Google Shape;1898;p19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9"/>
          <p:cNvGrpSpPr/>
          <p:nvPr/>
        </p:nvGrpSpPr>
        <p:grpSpPr>
          <a:xfrm>
            <a:off x="-353677" y="3589186"/>
            <a:ext cx="2783549" cy="1591677"/>
            <a:chOff x="-2150675" y="3642792"/>
            <a:chExt cx="2044472" cy="1169062"/>
          </a:xfrm>
        </p:grpSpPr>
        <p:sp>
          <p:nvSpPr>
            <p:cNvPr id="1904" name="Google Shape;1904;p19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19"/>
          <p:cNvSpPr/>
          <p:nvPr/>
        </p:nvSpPr>
        <p:spPr>
          <a:xfrm>
            <a:off x="167788" y="21833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9"/>
          <p:cNvSpPr/>
          <p:nvPr/>
        </p:nvSpPr>
        <p:spPr>
          <a:xfrm rot="1159801">
            <a:off x="343637" y="22920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9"/>
          <p:cNvSpPr/>
          <p:nvPr/>
        </p:nvSpPr>
        <p:spPr>
          <a:xfrm>
            <a:off x="68239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9"/>
          <p:cNvSpPr/>
          <p:nvPr/>
        </p:nvSpPr>
        <p:spPr>
          <a:xfrm>
            <a:off x="8637350" y="2833913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9"/>
          <p:cNvSpPr/>
          <p:nvPr/>
        </p:nvSpPr>
        <p:spPr>
          <a:xfrm>
            <a:off x="-128191" y="12423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9"/>
          <p:cNvSpPr/>
          <p:nvPr/>
        </p:nvSpPr>
        <p:spPr>
          <a:xfrm>
            <a:off x="166665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51" y="4724716"/>
            <a:ext cx="9144051" cy="1409448"/>
            <a:chOff x="1648300" y="2319100"/>
            <a:chExt cx="1480075" cy="228125"/>
          </a:xfrm>
        </p:grpSpPr>
        <p:sp>
          <p:nvSpPr>
            <p:cNvPr id="37" name="Google Shape;37;p4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6969370" y="4428598"/>
            <a:ext cx="3973473" cy="1022007"/>
            <a:chOff x="3880030" y="4285451"/>
            <a:chExt cx="2528781" cy="650421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370131" y="4285451"/>
              <a:ext cx="1389733" cy="508297"/>
              <a:chOff x="5331602" y="3459769"/>
              <a:chExt cx="2948097" cy="1078271"/>
            </a:xfrm>
          </p:grpSpPr>
          <p:grpSp>
            <p:nvGrpSpPr>
              <p:cNvPr id="44" name="Google Shape;44;p4"/>
              <p:cNvGrpSpPr/>
              <p:nvPr/>
            </p:nvGrpSpPr>
            <p:grpSpPr>
              <a:xfrm>
                <a:off x="53316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58043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68;p4"/>
              <p:cNvGrpSpPr/>
              <p:nvPr/>
            </p:nvGrpSpPr>
            <p:grpSpPr>
              <a:xfrm>
                <a:off x="53316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69" name="Google Shape;6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4"/>
              <p:cNvGrpSpPr/>
              <p:nvPr/>
            </p:nvGrpSpPr>
            <p:grpSpPr>
              <a:xfrm>
                <a:off x="58043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4"/>
              <p:cNvGrpSpPr/>
              <p:nvPr/>
            </p:nvGrpSpPr>
            <p:grpSpPr>
              <a:xfrm>
                <a:off x="628055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93" name="Google Shape;9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104;p4"/>
              <p:cNvGrpSpPr/>
              <p:nvPr/>
            </p:nvGrpSpPr>
            <p:grpSpPr>
              <a:xfrm>
                <a:off x="628055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116;p4"/>
              <p:cNvGrpSpPr/>
              <p:nvPr/>
            </p:nvGrpSpPr>
            <p:grpSpPr>
              <a:xfrm>
                <a:off x="70437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17" name="Google Shape;11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4"/>
              <p:cNvGrpSpPr/>
              <p:nvPr/>
            </p:nvGrpSpPr>
            <p:grpSpPr>
              <a:xfrm>
                <a:off x="75164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70437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4"/>
              <p:cNvGrpSpPr/>
              <p:nvPr/>
            </p:nvGrpSpPr>
            <p:grpSpPr>
              <a:xfrm>
                <a:off x="75164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6280552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4"/>
              <p:cNvGrpSpPr/>
              <p:nvPr/>
            </p:nvGrpSpPr>
            <p:grpSpPr>
              <a:xfrm>
                <a:off x="70437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77" name="Google Shape;17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4"/>
              <p:cNvGrpSpPr/>
              <p:nvPr/>
            </p:nvGrpSpPr>
            <p:grpSpPr>
              <a:xfrm>
                <a:off x="75164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89" name="Google Shape;18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4"/>
            <p:cNvGrpSpPr/>
            <p:nvPr/>
          </p:nvGrpSpPr>
          <p:grpSpPr>
            <a:xfrm>
              <a:off x="3880030" y="4429856"/>
              <a:ext cx="2528781" cy="506016"/>
              <a:chOff x="3844788" y="3789525"/>
              <a:chExt cx="3388878" cy="67812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" name="Google Shape;206;p4"/>
          <p:cNvGrpSpPr/>
          <p:nvPr/>
        </p:nvGrpSpPr>
        <p:grpSpPr>
          <a:xfrm>
            <a:off x="-709675" y="3779992"/>
            <a:ext cx="2044472" cy="1169062"/>
            <a:chOff x="-2150675" y="3642792"/>
            <a:chExt cx="2044472" cy="1169062"/>
          </a:xfrm>
        </p:grpSpPr>
        <p:sp>
          <p:nvSpPr>
            <p:cNvPr id="207" name="Google Shape;207;p4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1391700" y="14359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-226552" y="27248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7458234" y="1526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8626225" y="3281276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215638" y="8111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"/>
          <p:cNvSpPr/>
          <p:nvPr/>
        </p:nvSpPr>
        <p:spPr>
          <a:xfrm rot="1159801">
            <a:off x="8802062" y="15033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5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411" name="Google Shape;411;p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5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"/>
          <p:cNvSpPr txBox="1">
            <a:spLocks noGrp="1"/>
          </p:cNvSpPr>
          <p:nvPr>
            <p:ph type="subTitle" idx="1"/>
          </p:nvPr>
        </p:nvSpPr>
        <p:spPr>
          <a:xfrm>
            <a:off x="4987075" y="2487264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"/>
          <p:cNvSpPr txBox="1">
            <a:spLocks noGrp="1"/>
          </p:cNvSpPr>
          <p:nvPr>
            <p:ph type="subTitle" idx="2"/>
          </p:nvPr>
        </p:nvSpPr>
        <p:spPr>
          <a:xfrm>
            <a:off x="713225" y="2487265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"/>
          <p:cNvSpPr txBox="1">
            <a:spLocks noGrp="1"/>
          </p:cNvSpPr>
          <p:nvPr>
            <p:ph type="subTitle" idx="3"/>
          </p:nvPr>
        </p:nvSpPr>
        <p:spPr>
          <a:xfrm>
            <a:off x="713225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subTitle" idx="4"/>
          </p:nvPr>
        </p:nvSpPr>
        <p:spPr>
          <a:xfrm>
            <a:off x="4987077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"/>
          <p:cNvSpPr/>
          <p:nvPr/>
        </p:nvSpPr>
        <p:spPr>
          <a:xfrm flipH="1">
            <a:off x="8558821" y="4160277"/>
            <a:ext cx="3711881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flipH="1">
            <a:off x="-3073143" y="4044450"/>
            <a:ext cx="3711764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100" y="4802300"/>
            <a:ext cx="9144000" cy="41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6"/>
          <p:cNvGrpSpPr/>
          <p:nvPr/>
        </p:nvGrpSpPr>
        <p:grpSpPr>
          <a:xfrm flipH="1">
            <a:off x="4164838" y="4671318"/>
            <a:ext cx="763044" cy="465553"/>
            <a:chOff x="1170428" y="5511318"/>
            <a:chExt cx="3696921" cy="2255586"/>
          </a:xfrm>
        </p:grpSpPr>
        <p:sp>
          <p:nvSpPr>
            <p:cNvPr id="434" name="Google Shape;434;p6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6"/>
          <p:cNvGrpSpPr/>
          <p:nvPr/>
        </p:nvGrpSpPr>
        <p:grpSpPr>
          <a:xfrm flipH="1">
            <a:off x="-995358" y="4681083"/>
            <a:ext cx="2200165" cy="536475"/>
            <a:chOff x="3583002" y="6165007"/>
            <a:chExt cx="2948097" cy="718846"/>
          </a:xfrm>
        </p:grpSpPr>
        <p:grpSp>
          <p:nvGrpSpPr>
            <p:cNvPr id="480" name="Google Shape;480;p6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481" name="Google Shape;48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6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493" name="Google Shape;49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6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505" name="Google Shape;50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6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517" name="Google Shape;51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6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529" name="Google Shape;52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6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541" name="Google Shape;54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6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6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565" name="Google Shape;56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6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577" name="Google Shape;57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6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589" name="Google Shape;58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" name="Google Shape;600;p6"/>
          <p:cNvGrpSpPr/>
          <p:nvPr/>
        </p:nvGrpSpPr>
        <p:grpSpPr>
          <a:xfrm flipH="1">
            <a:off x="8380777" y="4587404"/>
            <a:ext cx="763214" cy="394458"/>
            <a:chOff x="4788538" y="2017249"/>
            <a:chExt cx="1752099" cy="905551"/>
          </a:xfrm>
        </p:grpSpPr>
        <p:sp>
          <p:nvSpPr>
            <p:cNvPr id="601" name="Google Shape;601;p6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6"/>
          <p:cNvGrpSpPr/>
          <p:nvPr/>
        </p:nvGrpSpPr>
        <p:grpSpPr>
          <a:xfrm flipH="1">
            <a:off x="8558827" y="3630281"/>
            <a:ext cx="1555866" cy="1113233"/>
            <a:chOff x="5009981" y="5590256"/>
            <a:chExt cx="1555866" cy="1113233"/>
          </a:xfrm>
        </p:grpSpPr>
        <p:sp>
          <p:nvSpPr>
            <p:cNvPr id="606" name="Google Shape;606;p6"/>
            <p:cNvSpPr/>
            <p:nvPr/>
          </p:nvSpPr>
          <p:spPr>
            <a:xfrm flipH="1">
              <a:off x="5305314" y="5590256"/>
              <a:ext cx="1260533" cy="60586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 flipH="1">
              <a:off x="6466272" y="6155487"/>
              <a:ext cx="77698" cy="10981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flipH="1">
              <a:off x="6469615" y="6042470"/>
              <a:ext cx="72610" cy="118178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 flipH="1">
              <a:off x="6469615" y="6047557"/>
              <a:ext cx="70938" cy="106331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 flipH="1">
              <a:off x="6505084" y="6047557"/>
              <a:ext cx="27038" cy="108002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 flipH="1">
              <a:off x="5249615" y="6094799"/>
              <a:ext cx="175528" cy="126609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 flipH="1">
              <a:off x="5170247" y="6196042"/>
              <a:ext cx="329179" cy="290284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 flipH="1">
              <a:off x="5009987" y="6477309"/>
              <a:ext cx="727334" cy="22618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 flipH="1">
              <a:off x="5170240" y="6196045"/>
              <a:ext cx="165504" cy="281257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 flipH="1">
              <a:off x="5222577" y="6288854"/>
              <a:ext cx="224516" cy="13336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 flipH="1">
              <a:off x="5222575" y="6288854"/>
              <a:ext cx="113167" cy="13336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 flipH="1">
              <a:off x="5009981" y="6477309"/>
              <a:ext cx="420250" cy="22618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6"/>
          <p:cNvSpPr/>
          <p:nvPr/>
        </p:nvSpPr>
        <p:spPr>
          <a:xfrm>
            <a:off x="43954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"/>
          <p:cNvSpPr/>
          <p:nvPr/>
        </p:nvSpPr>
        <p:spPr>
          <a:xfrm>
            <a:off x="8800762" y="16142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"/>
          <p:cNvSpPr/>
          <p:nvPr/>
        </p:nvSpPr>
        <p:spPr>
          <a:xfrm>
            <a:off x="-276887" y="1992638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"/>
          <p:cNvSpPr/>
          <p:nvPr/>
        </p:nvSpPr>
        <p:spPr>
          <a:xfrm>
            <a:off x="710915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"/>
          <p:cNvSpPr/>
          <p:nvPr/>
        </p:nvSpPr>
        <p:spPr>
          <a:xfrm rot="1159801">
            <a:off x="728500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"/>
          <p:cNvSpPr/>
          <p:nvPr/>
        </p:nvSpPr>
        <p:spPr>
          <a:xfrm>
            <a:off x="71320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"/>
          <p:cNvSpPr/>
          <p:nvPr/>
        </p:nvSpPr>
        <p:spPr>
          <a:xfrm rot="1159801">
            <a:off x="88905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"/>
          <p:cNvSpPr/>
          <p:nvPr/>
        </p:nvSpPr>
        <p:spPr>
          <a:xfrm rot="1159801">
            <a:off x="8814325" y="28915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"/>
          <p:cNvSpPr/>
          <p:nvPr/>
        </p:nvSpPr>
        <p:spPr>
          <a:xfrm>
            <a:off x="249301" y="282982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6"/>
          <p:cNvGrpSpPr/>
          <p:nvPr/>
        </p:nvGrpSpPr>
        <p:grpSpPr>
          <a:xfrm>
            <a:off x="-1078723" y="3491106"/>
            <a:ext cx="1791936" cy="1113232"/>
            <a:chOff x="-3849348" y="6952593"/>
            <a:chExt cx="3571016" cy="2218477"/>
          </a:xfrm>
        </p:grpSpPr>
        <p:sp>
          <p:nvSpPr>
            <p:cNvPr id="628" name="Google Shape;628;p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" name="Google Shape;641;p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642" name="Google Shape;642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11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79" name="Google Shape;679;p11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11"/>
          <p:cNvSpPr/>
          <p:nvPr/>
        </p:nvSpPr>
        <p:spPr>
          <a:xfrm>
            <a:off x="848242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"/>
          <p:cNvSpPr/>
          <p:nvPr/>
        </p:nvSpPr>
        <p:spPr>
          <a:xfrm>
            <a:off x="57359" y="10219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1"/>
          <p:cNvSpPr/>
          <p:nvPr/>
        </p:nvSpPr>
        <p:spPr>
          <a:xfrm>
            <a:off x="4190487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1"/>
          <p:cNvSpPr/>
          <p:nvPr/>
        </p:nvSpPr>
        <p:spPr>
          <a:xfrm>
            <a:off x="8690300" y="208202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1"/>
          <p:cNvSpPr/>
          <p:nvPr/>
        </p:nvSpPr>
        <p:spPr>
          <a:xfrm>
            <a:off x="-251400" y="269597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1"/>
          <p:cNvSpPr/>
          <p:nvPr/>
        </p:nvSpPr>
        <p:spPr>
          <a:xfrm>
            <a:off x="162226" y="14540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1"/>
          <p:cNvSpPr/>
          <p:nvPr/>
        </p:nvSpPr>
        <p:spPr>
          <a:xfrm rot="1159801">
            <a:off x="338075" y="15627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1"/>
          <p:cNvSpPr/>
          <p:nvPr/>
        </p:nvSpPr>
        <p:spPr>
          <a:xfrm rot="1159801">
            <a:off x="2100900" y="2440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1"/>
          <p:cNvSpPr/>
          <p:nvPr/>
        </p:nvSpPr>
        <p:spPr>
          <a:xfrm>
            <a:off x="710915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1"/>
          <p:cNvSpPr/>
          <p:nvPr/>
        </p:nvSpPr>
        <p:spPr>
          <a:xfrm rot="1159801">
            <a:off x="728500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1"/>
          <p:cNvSpPr/>
          <p:nvPr/>
        </p:nvSpPr>
        <p:spPr>
          <a:xfrm>
            <a:off x="8779201" y="145402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10425"/>
            <a:ext cx="77175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6" name="Google Shape;696;p11"/>
          <p:cNvSpPr txBox="1">
            <a:spLocks noGrp="1"/>
          </p:cNvSpPr>
          <p:nvPr>
            <p:ph type="subTitle" idx="1"/>
          </p:nvPr>
        </p:nvSpPr>
        <p:spPr>
          <a:xfrm>
            <a:off x="713225" y="2483475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5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1"/>
          <p:cNvSpPr/>
          <p:nvPr/>
        </p:nvSpPr>
        <p:spPr>
          <a:xfrm>
            <a:off x="100" y="405765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31"/>
          <p:cNvSpPr/>
          <p:nvPr/>
        </p:nvSpPr>
        <p:spPr>
          <a:xfrm>
            <a:off x="124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31"/>
          <p:cNvSpPr/>
          <p:nvPr/>
        </p:nvSpPr>
        <p:spPr>
          <a:xfrm>
            <a:off x="4622596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31"/>
          <p:cNvSpPr txBox="1">
            <a:spLocks noGrp="1"/>
          </p:cNvSpPr>
          <p:nvPr>
            <p:ph type="ctrTitle"/>
          </p:nvPr>
        </p:nvSpPr>
        <p:spPr>
          <a:xfrm>
            <a:off x="181921" y="-206664"/>
            <a:ext cx="8962079" cy="3503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LA BALANZA COMERCIAL</a:t>
            </a:r>
            <a:br>
              <a:rPr lang="es-ES" sz="5400" dirty="0"/>
            </a:br>
            <a:r>
              <a:rPr lang="es-ES" sz="5400" dirty="0"/>
              <a:t> Y </a:t>
            </a:r>
            <a:br>
              <a:rPr lang="es-ES" sz="5400" dirty="0"/>
            </a:br>
            <a:r>
              <a:rPr lang="es-ES" sz="5400" dirty="0"/>
              <a:t>ECOLOGÍA</a:t>
            </a:r>
            <a:endParaRPr sz="5400" dirty="0"/>
          </a:p>
        </p:txBody>
      </p:sp>
      <p:sp>
        <p:nvSpPr>
          <p:cNvPr id="3215" name="Google Shape;3215;p31"/>
          <p:cNvSpPr txBox="1">
            <a:spLocks noGrp="1"/>
          </p:cNvSpPr>
          <p:nvPr>
            <p:ph type="subTitle" idx="1"/>
          </p:nvPr>
        </p:nvSpPr>
        <p:spPr>
          <a:xfrm>
            <a:off x="2307600" y="3028649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Obligados a entenderse</a:t>
            </a:r>
            <a:endParaRPr dirty="0"/>
          </a:p>
        </p:txBody>
      </p:sp>
      <p:sp>
        <p:nvSpPr>
          <p:cNvPr id="3216" name="Google Shape;3216;p31"/>
          <p:cNvSpPr/>
          <p:nvPr/>
        </p:nvSpPr>
        <p:spPr>
          <a:xfrm>
            <a:off x="763050" y="183624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31"/>
          <p:cNvSpPr/>
          <p:nvPr/>
        </p:nvSpPr>
        <p:spPr>
          <a:xfrm>
            <a:off x="7616575" y="23580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31"/>
          <p:cNvSpPr/>
          <p:nvPr/>
        </p:nvSpPr>
        <p:spPr>
          <a:xfrm>
            <a:off x="4747451" y="2968805"/>
            <a:ext cx="156499" cy="108714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9" name="Google Shape;3219;p31"/>
          <p:cNvGrpSpPr/>
          <p:nvPr/>
        </p:nvGrpSpPr>
        <p:grpSpPr>
          <a:xfrm>
            <a:off x="-173" y="2539595"/>
            <a:ext cx="3229114" cy="1774493"/>
            <a:chOff x="-173" y="2539595"/>
            <a:chExt cx="3229114" cy="1774493"/>
          </a:xfrm>
        </p:grpSpPr>
        <p:sp>
          <p:nvSpPr>
            <p:cNvPr id="3220" name="Google Shape;3220;p31"/>
            <p:cNvSpPr/>
            <p:nvPr/>
          </p:nvSpPr>
          <p:spPr>
            <a:xfrm>
              <a:off x="360570" y="2539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4717" y="3163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1"/>
            <p:cNvSpPr/>
            <p:nvPr/>
          </p:nvSpPr>
          <p:spPr>
            <a:xfrm>
              <a:off x="386643" y="3038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1"/>
            <p:cNvSpPr/>
            <p:nvPr/>
          </p:nvSpPr>
          <p:spPr>
            <a:xfrm>
              <a:off x="388488" y="3044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1"/>
            <p:cNvSpPr/>
            <p:nvPr/>
          </p:nvSpPr>
          <p:spPr>
            <a:xfrm>
              <a:off x="397794" y="3044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1"/>
            <p:cNvSpPr/>
            <p:nvPr/>
          </p:nvSpPr>
          <p:spPr>
            <a:xfrm>
              <a:off x="1619625" y="3096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1"/>
            <p:cNvSpPr/>
            <p:nvPr/>
          </p:nvSpPr>
          <p:spPr>
            <a:xfrm>
              <a:off x="1537635" y="3208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1"/>
            <p:cNvSpPr/>
            <p:nvPr/>
          </p:nvSpPr>
          <p:spPr>
            <a:xfrm>
              <a:off x="1275057" y="3518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1"/>
            <p:cNvSpPr/>
            <p:nvPr/>
          </p:nvSpPr>
          <p:spPr>
            <a:xfrm>
              <a:off x="1718300" y="3208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1"/>
            <p:cNvSpPr/>
            <p:nvPr/>
          </p:nvSpPr>
          <p:spPr>
            <a:xfrm>
              <a:off x="1595397" y="3310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1"/>
            <p:cNvSpPr/>
            <p:nvPr/>
          </p:nvSpPr>
          <p:spPr>
            <a:xfrm>
              <a:off x="1718302" y="3310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1"/>
            <p:cNvSpPr/>
            <p:nvPr/>
          </p:nvSpPr>
          <p:spPr>
            <a:xfrm>
              <a:off x="1614009" y="3518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1"/>
            <p:cNvSpPr/>
            <p:nvPr/>
          </p:nvSpPr>
          <p:spPr>
            <a:xfrm>
              <a:off x="2470815" y="3755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1"/>
            <p:cNvSpPr/>
            <p:nvPr/>
          </p:nvSpPr>
          <p:spPr>
            <a:xfrm>
              <a:off x="2586259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1"/>
            <p:cNvSpPr/>
            <p:nvPr/>
          </p:nvSpPr>
          <p:spPr>
            <a:xfrm>
              <a:off x="2586259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1"/>
            <p:cNvSpPr/>
            <p:nvPr/>
          </p:nvSpPr>
          <p:spPr>
            <a:xfrm>
              <a:off x="1437112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1"/>
            <p:cNvSpPr/>
            <p:nvPr/>
          </p:nvSpPr>
          <p:spPr>
            <a:xfrm>
              <a:off x="2586259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1"/>
            <p:cNvSpPr/>
            <p:nvPr/>
          </p:nvSpPr>
          <p:spPr>
            <a:xfrm>
              <a:off x="1710921" y="3755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1"/>
            <p:cNvSpPr/>
            <p:nvPr/>
          </p:nvSpPr>
          <p:spPr>
            <a:xfrm>
              <a:off x="1828211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1"/>
            <p:cNvSpPr/>
            <p:nvPr/>
          </p:nvSpPr>
          <p:spPr>
            <a:xfrm>
              <a:off x="1828211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1"/>
            <p:cNvSpPr/>
            <p:nvPr/>
          </p:nvSpPr>
          <p:spPr>
            <a:xfrm>
              <a:off x="679064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1"/>
            <p:cNvSpPr/>
            <p:nvPr/>
          </p:nvSpPr>
          <p:spPr>
            <a:xfrm>
              <a:off x="1828211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4" name="Google Shape;3244;p31"/>
            <p:cNvGrpSpPr/>
            <p:nvPr/>
          </p:nvGrpSpPr>
          <p:grpSpPr>
            <a:xfrm>
              <a:off x="-173" y="3919629"/>
              <a:ext cx="763214" cy="394458"/>
              <a:chOff x="4788538" y="2017249"/>
              <a:chExt cx="1752099" cy="905551"/>
            </a:xfrm>
          </p:grpSpPr>
          <p:sp>
            <p:nvSpPr>
              <p:cNvPr id="3245" name="Google Shape;3245;p31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1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1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9" name="Google Shape;3249;p31"/>
            <p:cNvSpPr/>
            <p:nvPr/>
          </p:nvSpPr>
          <p:spPr>
            <a:xfrm>
              <a:off x="181922" y="3259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31"/>
            <p:cNvGrpSpPr/>
            <p:nvPr/>
          </p:nvGrpSpPr>
          <p:grpSpPr>
            <a:xfrm flipH="1">
              <a:off x="99954" y="3425420"/>
              <a:ext cx="698822" cy="329093"/>
              <a:chOff x="811985" y="3296192"/>
              <a:chExt cx="1330582" cy="626605"/>
            </a:xfrm>
          </p:grpSpPr>
          <p:sp>
            <p:nvSpPr>
              <p:cNvPr id="3251" name="Google Shape;3251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2" name="Google Shape;3262;p31"/>
          <p:cNvGrpSpPr/>
          <p:nvPr/>
        </p:nvGrpSpPr>
        <p:grpSpPr>
          <a:xfrm>
            <a:off x="4919327" y="3555682"/>
            <a:ext cx="2948097" cy="1078271"/>
            <a:chOff x="5331602" y="3459769"/>
            <a:chExt cx="2948097" cy="1078271"/>
          </a:xfrm>
        </p:grpSpPr>
        <p:grpSp>
          <p:nvGrpSpPr>
            <p:cNvPr id="3263" name="Google Shape;3263;p31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264" name="Google Shape;326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5" name="Google Shape;3275;p31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276" name="Google Shape;327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7" name="Google Shape;3287;p31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288" name="Google Shape;328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9" name="Google Shape;3299;p31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300" name="Google Shape;330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1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3" name="Google Shape;3323;p31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324" name="Google Shape;332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5" name="Google Shape;3335;p31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336" name="Google Shape;333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7" name="Google Shape;3347;p31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348" name="Google Shape;334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9" name="Google Shape;3359;p31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360" name="Google Shape;336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1" name="Google Shape;3371;p31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372" name="Google Shape;337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3" name="Google Shape;3383;p31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384" name="Google Shape;338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5" name="Google Shape;3395;p31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396" name="Google Shape;339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7" name="Google Shape;3407;p31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408" name="Google Shape;340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9" name="Google Shape;3419;p31"/>
          <p:cNvGrpSpPr/>
          <p:nvPr/>
        </p:nvGrpSpPr>
        <p:grpSpPr>
          <a:xfrm>
            <a:off x="3880155" y="3862474"/>
            <a:ext cx="5364933" cy="1073538"/>
            <a:chOff x="3844788" y="3789525"/>
            <a:chExt cx="3388878" cy="678124"/>
          </a:xfrm>
        </p:grpSpPr>
        <p:sp>
          <p:nvSpPr>
            <p:cNvPr id="3420" name="Google Shape;3420;p31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54C0DBF2-3C9E-E2F6-26C8-9B5E33BD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5AC96E58-D595-EB05-B9B6-E567DE20E260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B97B1661-65FB-9BA9-9251-E2CEE1B332ED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19CF9E17-EB00-BBD4-32F3-614EAA1EC803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DB154817-5507-B4A5-2734-45868B33B666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4D9C670A-0973-1ECB-542B-7282F1107089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4103F280-5F5C-7D9A-F2DA-15FF9D1D334E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C10DA9CD-CBE9-A05D-313A-6BD3085D07A8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A4875306-761B-0BC5-B9EC-F22B3A5FD4EE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B72047A9-7309-A02B-DB9D-9D05BB2B1C02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0FC9DAF5-34F9-C5FC-836A-657ADE7200D7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3C5B7D3C-6B6F-F3C7-2073-82F817FD973D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4DCD29F5-6A39-24FB-4A0B-0A51BAE2DA7D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55CE5F4F-1181-CEE1-7DCB-D4EE80CF8B43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0F1FB894-08E9-F39E-A171-CA360919FCEE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F208973D-5B98-B607-A0B0-07C77A6B64CE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57CDFA3B-A35C-26DB-5291-DB96D9051D1D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8ECED0F9-CDC7-C6DF-67E1-26D47C5475E4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261E93EE-880E-F1A2-9229-DA96CA9E2C52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CC668DCA-D2B7-15D6-73E5-B33DE9AE0555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D99235D0-38A1-8898-F2E8-795785199AE6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D5AC9C5C-6D80-DA13-5465-F02148157357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2EB9E230-8682-5DEF-1636-8E1EA16D932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AE016544-C4F4-8D94-C8C9-8DEC30375F1E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2443188E-AE8C-D939-150E-AA76943B56A5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CD6196FB-4CD9-C0A7-6887-3A1813D7856D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55F04122-444C-4E9A-6384-B099B90EAF98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567DFF07-BB1E-4A89-E562-059389F93E04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AAD446AA-63F4-E33A-C95A-3CDDA94CD21D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4A92126E-7DE2-E72A-75BF-CD2C39CA15AB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0689A3BE-FEBD-1E55-5B35-9F198FFEDACD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43618506-BA06-6641-88DA-923FB511ED16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7A0216CE-C8A2-583D-EB53-F984509CDA5B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DFD18661-532D-EC96-EADA-87649F35B67D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4D3B06DE-B7BE-684D-2653-B59BC68155AB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A2CA9068-2265-619B-0AC3-C283966348AA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21E21393-805A-6971-485C-988EF8FEFE5C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A5332BF6-ED1B-C582-A471-BF415EC3314A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7B1F8AB1-FD82-AAE7-18A2-4FAB5D6D6334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B79C289B-811E-DD26-9CC2-02856958B5B8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07C9C6CC-BE3C-4328-22A9-E2AED89F184D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457CC50D-8216-68F7-7562-2F585396AF73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7EB974FB-8597-303A-ED61-0B84B7C7B75D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94BFAA29-5790-21FC-D972-107C296E232A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DF9B0CFF-D0A8-6755-055F-4CEDF31DDCE4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84A6632E-2CF1-B645-1791-CA8BFD1D097F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97FE3E05-50DC-9756-7CF0-7DED4AF0E76A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D9EA9CBB-9B27-6108-80CB-35F49F39F30A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3922B7FF-67B6-8F24-3972-53353680A339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CA940209-BFF9-DAE0-48F5-E88280C64CE8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ABD52A81-C630-6B10-C13C-62A64C9D5505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2B451AD6-3BEE-D96E-0CEB-2BF084AF3626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58E5365A-042B-2439-8636-42B81A49A0AA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D328D603-3BAE-F928-71B5-3D818357B846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5C500519-0F27-8255-EF96-5D7A985FB8BA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5E2C1CA1-2F2E-9B6D-4F9B-B8C0259F5C3E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C8D3C09B-4017-90D8-98D0-6C72676AE9E1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12524E61-AAC9-2B85-59CB-D00934158B38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DD2E7AC3-226E-01D4-D057-D8F39C6403FA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8010BEC1-B100-7DB0-A6E0-7ABF8C5A9E8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AB4962EC-8298-B0C8-C2F8-CD3E2F1F4F09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32B4292E-5029-018A-A815-CE11ACD4D965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18B5D126-708C-AFA9-7026-8BA9E20D6CDA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0958F5F2-DD7F-41BF-93E2-872A22D653D7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C83C96D5-FA8A-6FEA-3DA9-3287618C9385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04A4B9B4-B95A-B3E8-0CCE-37E1FF0B05E3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AF509928-F5F4-90A8-745C-9019A90ADE80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47A6E9A3-3FEA-E013-E768-7BDC383857E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A9F996BF-1FAF-3375-CEC7-027437F9C48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1E3E3556-3CA8-3E20-30FE-15F430FE5B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2AED41E7-C087-8CBA-939D-B7D7FDCB669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BB1DF23C-6307-CE63-F9AB-385D65299CB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DE19F2B4-F524-E96F-2134-DF0FD991F4C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82465DDB-E058-5635-30E5-A175247D877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A7A2B4C6-4309-E130-7CAD-AD75E0DDEB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EEB626FA-96E1-7465-E4D1-6C3FB62ECE2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9671E3CC-EF21-193B-561D-ED3B7BA652E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A047A18C-050D-54FE-6AEC-75732EAD59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DB9E5EA0-425C-9304-C9C0-C8C77ACE0796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59B20A8D-92C0-C972-94C9-CE605660EFAE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3CA045E2-DCF5-F2D6-62CD-A6A8D14738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A1AEEA07-0D71-D5B0-4E0F-18128A50F10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266FF6C8-504A-12C1-CE74-C3D967CE357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7319D6F0-E2FC-EA5F-6BE4-6CE8E19D203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043CEF8C-06C8-9FB0-9A6E-6763E87BA6C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9E7E84B0-9850-8C72-6838-659434E2C2C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0FAB24BF-7B0D-B23A-5CFA-93498369485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91F38B21-4DEB-0B4A-391C-AED51165B44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EA89AF2D-E7CF-FE6F-83DD-D6F9958AC19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E63BBE1A-3F6A-9278-CC99-BB08C1472E1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8039067A-9E5D-B133-72D1-8925E7B7F0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D974358D-CFFB-8BF3-5E19-01C8979E32B7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731CACC8-4C29-F7A4-A3CC-6EC5F7F718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BA85096E-E8EE-8615-2BDE-435BE0F20C6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25B6C91E-CE2B-86FD-42FB-A9C643C73D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E981117E-9F28-F96E-6758-5652A7FE6B1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3F76B31D-E916-0099-D38C-EB610975F55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A78F1340-3AD5-9181-3700-6AAA144F3B0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548B7C0E-C7F3-937C-14A4-BB1882133F9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424C887B-5ACD-6615-129E-167ACB9E2DC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6174A770-EB6F-6C4D-02E8-558A91EC566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FE3D5CF0-F518-F78B-1AB5-671E5DD5FF6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456F063B-8424-E41A-0AA8-15AB3188F5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39F704F4-C5B7-99A8-5600-5306A0E16AE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51AD2E49-43B1-B49F-43DB-5AA4EA6302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60C9BF4A-CE48-94BF-C78A-C872C0D6C8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5541E7C5-1965-9D01-B233-38ED5FE3AC7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DDA4EC87-38CC-BDE4-FEA2-AAFE0AA3FEF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21A80A9F-6DBA-B364-69C9-BA55075BDD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24D33EB1-94F9-AEC0-E8C0-C7E93A0DE91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1C1EA654-A1FC-5D7D-B26F-C192AD24B09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235F71A2-930B-6AE1-8BEC-65244D18CBD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35960D44-519A-1498-F8B6-EC3149F08F5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8C4071D8-69A1-A12D-4621-819C1B239D9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EB98B635-A94B-918D-A860-E901022EFC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347A07D6-16EF-7888-6B3B-4B5A3574EBD9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B49858E5-1E65-3F64-D6FF-53CAF38DDC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7CB4BC01-FCBC-B29A-D1A3-1B8A312DF23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4B626207-348F-13B3-1117-9DBB0B4CFE8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878A30E4-5D10-F909-2B4E-BA5BA609305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BFF2D55C-4BF0-E639-E50F-45A4554677A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F4677DA9-E65E-D5FB-1126-6A44D963530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CEE248DF-5764-F636-1638-210266D96F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D77CD373-107F-F6D5-C8A0-D5C5D8D062F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F6F989ED-185A-F680-13DC-BD3FEAAB93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2DA40782-726C-E455-2BC0-45BD0C48A31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05E5412C-3D32-2862-A8F6-324F4139C38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E7238AFC-3AF2-E35F-FBA9-73F07E589674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43FF3070-8F88-A688-31B1-65F8BC453C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EDF46108-ABE1-3CF4-6F18-D77AF0F929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747FFBFD-1450-4E15-BE33-B3E719B7F87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3F693899-3C3F-1957-31E1-CD1F5AD7E8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9C7E3CC7-08AD-A6AC-EA7F-0ADF216B58A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CDFD330C-5A27-CE03-C8F5-96444AAC8F1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195CEB77-DCBD-CB51-E615-6E3A59C1BFC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7CB4BC1D-B6F6-D689-7810-DF9B0F238C2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3DAEF2B0-0E4B-35A4-CBC4-C6BB85BF462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8CA896C7-145D-AAE1-2C38-75AA6DF0FB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A3E5F92B-1314-E862-181A-82AE71ABEE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826B0917-F71C-C041-E733-0F1B025DCEA4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93FB57FF-8693-A555-2EDF-39462CCED4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9D76D7A6-882B-01BC-8467-CB89B82538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FC5CC52-317E-6E35-69E9-2A02FE13DD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4423CDBB-3476-6679-F6CC-88FFB86D11D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ED1DE556-531D-0DF0-8147-040DC7784A8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E6D2697E-2CA2-2E71-575F-4A561EE365A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66283762-AE22-E672-6933-2A4884328A4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41B3E1A2-65FA-59D4-F6E0-AD86338B53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5C934B44-1BB6-173D-CC21-82BFAD81227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5E539F8E-7615-9FC8-FC68-8C41C20873B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4BBBA6C9-FB42-B6B6-71C0-93DF6D3B4E9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3C973916-6C88-89B1-6631-4B0DD30EFCB8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FAD7F20C-305A-5639-C0CC-BDCAF2FE814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2D84491B-0B59-C088-D568-E5D50C44B7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83920676-2647-4DE3-2151-D960373A5B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BE5792FF-A286-86DC-BA08-0C6A380886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B23D7F8D-614A-D6AC-212B-3374A5B94D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A42269C9-B2D8-91DF-3CE4-A97E3963E9A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8B2E11F2-BDAD-FDF5-EDEC-2BC2B4F3A7F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13AC39A5-D66A-3D10-0D8C-F8CA5B58343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1388674B-BA33-8649-6240-DBEA9ED3DA1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48155BB0-B5B8-7213-1692-AFE69BDD235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589BD9C2-24FD-C87F-272C-817F5E87D9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55F127AC-CD70-4E70-33FA-B3638E07DA9E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DFC74BC6-422F-2BB6-405B-09C8673BEA8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AD52FC13-2B79-2C36-13A1-80A4677374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640BE5EF-D461-E267-8144-ADDBFB25FB9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0AB23323-B6BE-EA72-2BD5-0A093AC41CA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DAD1FB9B-E4A5-89BE-A9C0-1A2ED3EAB92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72C85B38-9C85-9AC3-4A29-D5DBC13D040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3429A495-E50D-0B32-1DB0-8E7333E65F8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A3474367-BC06-5A1D-739E-F2D0358D016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06FCCF44-9F80-6D9E-6B9F-537FBD13381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4CB224FE-65CA-6867-0450-A3D040E73F3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AF8430A5-DD9A-4FE2-D8CA-3D12E85C62A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A2C7B287-35E9-C4E3-B7E2-D8434AB398DA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DC32F765-F08B-3461-FFA1-A20A2779004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008CFEAE-1490-9FC3-90B7-BBBDD94035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700222CF-1BDA-FD97-DA53-F54E6D90087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DF42F0B4-2EEB-E3E7-CC1F-6BD65F3C8DB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2152D495-7B3D-58F3-B435-71B9BEE2C29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54251E4D-A97F-8B08-EC04-1D793414CE3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AE967BA1-99D8-7FA9-EFCB-1C6DAC1E2F5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7C97D640-B542-6862-4923-0908BEAE82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06DD4788-25EB-2DF2-900F-782EC6B846C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320A90FA-B3A8-FFC1-7422-5011F176EA3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002F4E3E-93C4-BB51-FDF3-9828438A63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C2DE3FAC-5064-05B1-1CA3-C8108ABF0CDC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CB0EA5A2-C9D6-93A1-542F-51D7F523EEA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07445BE6-4D14-1D01-56A8-C51A8BB504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C9CE75AF-9FFF-D005-6AF3-4C71DC420F2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64BEE3DC-42A7-8FC6-1DA3-9FA3A632B7D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2137295F-04D0-9E2C-B40C-C686C6E8235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D0ECF8BF-18B8-A99C-2033-501FAD82E1C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AC108FB4-B106-C9EB-B2C7-C036E4C533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B61C3174-537C-152A-BF3F-FE4855EB3F0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EE992FA2-7D60-5D55-C3B6-1F4389847EF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7AAACA91-9551-2FB3-4C96-7BF3BBD3F06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B08841A9-B4D6-7101-9276-EA8DCCE2AD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26F37BA4-1E71-DBE8-016B-8A0A8FFEBBE4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A730D175-7A8B-E7EC-67BE-FBCBF1EC5C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F3D8EFC0-6197-14BF-6454-1AD07259EF0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D2C70C3B-F42E-0A72-6D78-B392ED006F5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F81049A3-E258-F8DE-F286-80C271FF460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6DC06D06-0C83-9788-4B30-92F9DB038AD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922D8EDE-C20A-E81F-5F7D-FC400518EB8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0AD96295-9563-F126-459C-A748DECB5E8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705BCE03-255E-AAD5-892F-C387F05D6D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CAD3F14E-6019-F54F-00FE-9303467D4D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571FE75C-4A6A-1848-5361-4A9C91CBD69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196E8B3C-7092-B0D7-9C40-6629C1446B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E940B8F1-99A8-99B8-4404-AB063E1D84B0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B49D217-2721-2352-A68C-18AEB272C7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FC052D81-FCA5-B5AB-780E-2AE44EAB74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F0A9F253-69A0-03EE-F249-495364E4A5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406F8E8E-84A0-5B06-BFFB-20C05663DD8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2DF09C1C-AE2E-F32A-09E5-5DAC5243CDA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F14560D1-CEC4-7727-E92A-7C1CC7F0EDA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F7841AA0-0584-812C-ECA6-B80EF4DC568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7422E028-A6F3-EC2B-CD9C-5E7C8CB837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E7CA6410-D470-B37B-7E6C-7EA00729067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96CCBCA5-F2EA-8569-C845-3FB7987378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2EEDB647-80B5-3BAA-D362-FB3C214D58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EEAAFDE2-9A8D-F1A3-1092-06ECE331D149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9F9B2751-F586-9AA3-E209-F6BC8D2A78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EA06CC4A-0F63-9445-8007-F578A78228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9EC60E6F-45D6-5AEA-55E0-2E7B118A4F1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4D3C0C91-BF8D-C299-B5DD-E341940B70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47FBB6D1-C4F3-E61B-4A63-CA9CB1FFEDA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493FBF82-60A5-2619-62BA-82436303872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4E77C532-9EAF-D095-2B27-2C179FD4B90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3A426B46-7AC0-AD68-96E0-5B64964BD5A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A7A13A5F-0DAF-D50B-12E9-BA66B188641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A0F46FEE-535E-9B4C-11AB-A9EF4061B26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4275D7FA-B6EF-022D-66BA-39060B0E52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4173ECC8-F4DC-A7B7-00BA-CD7EE28136EE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F996BA4C-EF60-CA23-95C6-6FDF37B7B096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9FB2F7EE-BE66-6514-AB1F-9EEBB8CC76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D46EDD54-5026-5833-D076-34191DC2907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7ABDFFBB-25AF-EA66-F996-E5D8C713911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85E08367-AAB0-DF58-47E6-60AB533FD13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68BB165A-42D9-A527-7515-9626AC1DFB2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AE3DDEC5-A86A-6959-08C3-BFEC0FC3071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23501771-07D5-9C6A-BA7D-81ADD406ACC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F8041595-EBD5-32E6-97A0-8F684FBA7FE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C87CCBC6-BB80-A588-75E6-917B2D260F8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7E5F6770-436D-F34B-40D8-CFAB14DCA4F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15B6B97D-B43C-93EA-7C36-3787B98DAF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EA41CFC4-4811-C593-65B2-27D8736DC533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344C9AE9-F85C-635B-3B2B-EE617197BC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CC489E9F-B01A-0D84-5204-F56FE846DD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8DD6951A-2506-ED49-F7B9-E9293A69C79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0F7F6C55-6C4F-7E5D-0896-E8B4D5C4EC2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67317E19-B5B3-6695-DB64-B7828BA9509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F32661F6-92E7-5D5B-F6C5-28787986996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AFC10DEE-2E3C-BC02-B2EB-910C7B6E057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E24ABA26-AE18-8A27-9056-519D9D9B0F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FB46ACEB-B28C-5C43-5A6D-E2EDB52517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D58B2842-C4C0-D141-CF48-8AEE3980AFA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4FE25BE0-A098-265C-7486-9AD71AAD56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A22872AB-24CE-F0CF-8A73-3331466F48B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775E4412-EBCC-668F-ECCD-71857C2C62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D59A8CCB-7F3D-E623-1B25-4216123988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EAAAC535-2BC3-7D5D-BF28-5BD79008CC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D672E15C-7EC5-0BD6-53F2-1ABCE48A649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D7A7DD62-E927-769B-29B1-517CB7FB666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3D5CC275-8F02-FECE-0F0D-D0A756AEA5A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C1CBEFE0-4EE2-A376-003A-01D77FB01BD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7A812011-E39F-FDF4-CBB6-9053CA51B0F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48C5E5AB-071E-03E1-BB67-44AF60B15B1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79F17832-B855-765E-8F31-399EE96E69D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4A693701-D095-EAB4-4796-456CC8411A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C92398B5-0807-E43A-5DED-F16672D9FCC7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8438EFE4-099C-1942-436D-586E6CE75B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31FEBA37-83C7-F0F5-BC0B-518F956CF7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C2410818-0356-5C4E-D55B-4C87E7D9FBB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A1D4C5A5-C116-B094-BAB0-1AA6C4B573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1131F2E7-F9D5-3321-9FCC-F64CC3DF66D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EBB89D29-5E1F-1F6D-56C1-050B82720E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C00A4AEA-4673-7B49-6A8E-24306305C5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7C26CDCA-003E-CA82-65C2-24E8A83C76F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2AB1E675-44D8-D612-6D54-9CBB3272F7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6B94BC06-1B28-99C2-BF03-E8B738D25CD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CDB4C55B-4677-05B6-1A99-4D56739B74B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45E50462-0301-BFE8-B898-1E2CA39C856A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2C25CE2D-FEDC-2773-504F-369E610B859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781A22A0-5E30-3466-A367-3A831CEC099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9205E19D-B865-7108-F036-05C7FB0B48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D6099793-C495-8F66-0588-9E52880CB8B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54CA1816-0BF1-9ED4-3D7E-BC2AFE34A0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3ED32B11-7D32-83DE-7A4D-26CE703FAE2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8575D3D6-97F6-FE18-4CB3-008DF92312A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B125A334-5CF9-5444-C795-B9F49E03490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F356169A-A1A4-4170-237C-601653C6BD4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69BEFC92-314A-D7F1-4125-1D1D464C7AD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F2BBD9AE-E90F-E226-223A-6B3FA76E8D1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BCBEA557-C7D7-30D2-5FFE-43F4898D0000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D91C6873-43D2-C8B1-5BA2-60E770D5B88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27CF4B65-16C0-766E-70F8-80B5D7F90C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175DAAD2-8F56-A414-3C10-AD21D3D7A03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07EA88FB-815C-83FD-BDCC-63F1BE40F9D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347B5E48-A9F6-2290-A754-2C49293D3DC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CF6784E2-BFAF-9835-B3F7-2B73FE3FF1A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B77A964F-B8C0-6DC3-B542-4800D4CB85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EA15E61B-57AC-2347-861F-FD547E92CEE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DBAE4974-D6E7-4A86-8E30-BB952DACE5E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815EC0EB-0C8A-AD0F-64F7-99B1DFAC21E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1C6DFC51-C5E2-078C-5493-EE6EC2BAAD4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16581434-DF2C-1748-3E29-0AB49F999B73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F8744613-9055-A8A9-26B7-CB922D6FCB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E13B02D3-7DAD-1BF5-AB5A-5C31E5E62CF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0DB483D8-9B51-A924-BEBA-DBA941BCDC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FB3C160E-85D8-8904-4010-32FB0FED655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FFD86B84-ADD7-00E2-B61C-F94A67A706D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9C5C45F5-786C-C1A8-7633-A1915114C16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259C2A00-1AF2-5708-6931-3DE58B8EBCC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A7352A23-210F-C6CE-2AA2-38C8F67A291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44F0ACB6-54C2-3F6E-2ADA-949DDB6EEB2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31F6D35E-F5AF-4DAA-334C-60EAE0E612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317793A8-B2C8-A501-3581-5BA2BB6F50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E4A14912-213C-2722-F1D5-E06FDDA21CA9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742B47D3-C729-1C94-A80B-492FDFC6AD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5FB248F9-F3A9-5F0A-2177-4B98EAB8E5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E3ACEE43-7AD4-1637-CF7B-51D90C76FA9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D139487D-2FF9-27D8-01F7-A51BFD9E1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EF65E5AE-3B48-8EA7-D27C-A4EB3FF562F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15B2BA41-4CF2-5940-81CB-34E0D6663C1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A1375E00-2F28-7F55-CF34-3C04EB15CBD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B60453CD-4846-3891-7B6C-812F34F7280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175394DF-3AEA-FA0D-F81A-45E4F3C2662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F09352D2-68F3-8378-22CF-72EB5F45CA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14BF7E1E-95E6-6013-AC47-F0CC35A0930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D8F477E5-B859-7267-6D03-095E4D6BFEDC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A7BE0B7C-ACE9-6137-118C-7387F15327B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CB2F2388-A6F6-B5DD-866F-CF2D922F00E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A0503C08-3F9C-5ECC-D481-0ECE21C4846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C6DE3EA4-456F-2F9C-67BF-F9E47ABB6A9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1B2708D8-946D-C8AC-5DAC-B296998E538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74639B0C-C712-DB10-8F51-2225835D62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8BC03AB4-9111-1801-B8ED-D517B29051B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E2FECAEC-B690-A8F9-62A3-5DB2B125649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3FA75A89-921C-9935-CE9C-901B4FD7F8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4DB78021-49F1-8C06-604D-7E9C942A078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D93F1B82-5F60-6A67-0DAB-62086CB323F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7B110F0B-F493-0F80-3711-3123E1321723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2E1D92B4-9CF8-D3CA-5A23-8E912EC982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0E4FF531-A260-ED42-3C76-1D91FDAE50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EA8962FC-0E26-9AB7-9407-61AC40EEEC3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73338943-7037-B1B3-4481-F9DB4AE13B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8712C210-5AA0-2C2B-6ED6-BF39C04A774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BBB0FE22-3AE7-4F95-4CB8-7F656819980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0B127567-8418-2390-E602-5D55E211D3C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712D4B9E-3518-262D-C1C3-7D1BE2BEFBD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FDF75269-16C6-16FB-BD90-C93BB43355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25FFCB1E-EFAA-5C87-277B-0231DFC65D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D5A86BD5-C721-6EB9-0E9E-4DF8C7FDEA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2F63D55E-3BD3-5FD8-47F5-FBC5798CE9C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C6A0DCDF-DFBC-6AC1-A4AC-6E28696980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D48B621B-A8EB-C32D-2D83-E1C62089FE7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ED0BF96F-14E8-F3E0-C8FF-E1C10A86AE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60C0A3F0-9E4F-D836-D251-1BF42C25DAB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D837D160-38A9-2FC1-406D-92FAFF8F943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DAF0CB4D-6E5D-6569-B7C3-E0989360095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D3FCFFB7-068E-872A-AE78-96E52797FBB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9BDCC6C0-9691-DF08-05D0-DD4BCCBB606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037B479D-9116-3620-A6E5-A1FE0668287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B0203426-B018-F1AE-8E3D-85A6F25DF41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887F0949-2C1D-7F70-BA5C-228C044523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7F1F6C00-6CCE-88B7-5A5D-EB9DC8E45C29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11A3F961-BA1C-35F1-BF03-1A7CCB1423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898C21E0-55B3-6631-7132-A11881940B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3537C7E0-A0CA-A07A-F64A-9EF62C40149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0E0A0C57-2812-2430-5308-396CA0660C8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233077A8-5E27-A467-B569-E5D470A412D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8661B573-E8AD-8080-9B3E-537686B33E0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6B2FBDCC-69B9-929D-E967-03A662E1A5D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69F2D59D-BFAA-1D83-6784-2E0B7C603D8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5F205D97-51B0-C6E7-C536-5072C8644FE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0EAD2555-ED49-B598-DBC6-099803C423D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A18ADE30-81B9-063E-1D69-ADADE60305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D786F778-B41C-A090-A577-19A7BAD2E9EE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2886DC00-005F-4666-544E-0161FE90221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3580C99E-A6AA-8DD4-7AB9-0B702E1299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53932A05-7AEA-7756-4CB8-46945D55080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7594229F-5444-5537-1C5A-EED6F08180B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7F7F8931-84D3-D952-A6BD-FF1F944B73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87D46B3A-6DF6-8CB5-AFED-9225A050972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D2BC1A01-4ABD-6B08-C982-17FB6F30607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03586ABB-B141-0C5F-45A5-D95D1257B6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C04D040F-F918-FA0A-1312-DA39F8BA751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EEEE4D60-46F9-9479-6325-32B7C55FFBC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5A3E5A43-3FA1-10D7-851D-A49F0246E6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1EA44001-24FB-F568-90CB-9FFF1B97F5A4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C6E884BA-44B2-0BB9-3614-9F6877387DFA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ACC51097-5C7B-9BAF-6004-9A372DEAA650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6FD24D3F-734C-A21C-411A-B4A5E998AE9F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96DAF4B7-3364-7733-D705-3B218330EA6A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D1523FC7-8A13-8393-3B89-93D15AE10F9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2B3EBBF7-F134-A36C-267C-8C1E634CC83B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7C1264F6-EACE-E758-10B7-A718BCD35A9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994C2E8E-B4A7-6FC7-BD43-CC72A41DCD4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7A744D10-68E5-12F0-C4F5-8BE1605AADD0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C3CF0CCC-E64C-1632-2D4F-71350687148D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AB159C3B-2816-435D-0EA3-4E5655B4F678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A912E98E-5866-55E5-CDAC-F6920DE08E33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CA2DA70C-B223-F162-126B-A3D881467E37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FFDCA464-5E26-8628-EA1F-0C82E5F34455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2FC8D991-BA6A-F91A-CBB3-8E3E3BC1EC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98656713-4B53-C6A6-4D0F-D423BE719DD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EBBDD4BD-F4AA-86CC-D174-72F19096748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59C22545-3FE6-6402-EC8E-AAC502D4FE8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AB17A957-2DF0-6A20-A541-39E1624BC57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2BDFDC91-F956-4C56-5A72-DE43B27C3D7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59C38A0C-19BB-BD0F-9C65-4A3D847E3EF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F98B3871-676B-DD4B-8C0C-811A24618FF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8FBFCD6E-E873-CE82-0933-5EB4A9A90DC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CC851BBB-CE71-77B3-028F-C88C476E902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BCB3B77E-3FA8-8070-EE92-48600BBD78F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256607B-47D9-B210-D90F-79657B52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2" y="179703"/>
            <a:ext cx="7927290" cy="472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B55D364B-D9B1-B3FC-2FC3-F6368449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A303B381-1ACD-ED7E-B611-78D5DB903F38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BB0BB6DE-E55D-C186-4A7F-0209F2C9A5C1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85676DF7-C301-5B4B-A2F7-3244A61D77EC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C58BB239-3103-0C78-FB10-66C493723D61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FCA02407-09C4-E792-D38A-D4E7BFE4E9D5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0C182B74-DA4D-A1AE-E9DD-B99D27BB5B65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3C8D39E5-2896-D55B-D3A6-595010EA55BF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F3C8A25D-1348-B997-5564-C69639206F92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91849E17-7C10-9FA3-8DA8-3102F9E9A710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03540EEF-F5F8-F85E-BEBA-105856B1CBD1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98BE46AB-DEF5-D18B-AE22-8634B1E12BD0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0028F3BC-F174-25DF-4459-454B1C8845C0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359BA233-F7E2-53DA-C34B-52136C2E5BEB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AD491AA9-C923-CB6C-7377-0D78C0E07E37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0D5E1245-566B-53C1-F7A5-11558019CAC1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70629FF2-0180-597A-5481-BAEFB082FBF1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5473D011-C85A-32DD-3EB1-9629E3DE396B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1E6ECFC4-850E-9CAA-C834-A80E920A528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CC438B11-EAC3-2380-2678-54C94135D13A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4F3D6C0A-06A1-5CDB-C072-705EC0ACE2B6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D3126BB9-E6B7-15C6-0A96-4EBD12C6CD44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427D1C10-6C2C-A377-14E0-659301D30F6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305C9B40-7D97-5EFA-2F10-C5B70E21C8FF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04E70A78-B9B3-B9E9-760E-B16F726B389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5F5583F3-CB2D-2F5F-11B7-79482108A432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E85DBAFD-F9D8-AB23-58A4-732EB2F835C2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D616D213-B4BA-19AA-46C0-BD2CCF9942F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2BE94294-B025-8DDC-609D-DE25525B524E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BEB11D2F-1AF4-59E0-D883-8E7A0C73D4C2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8139F0B2-2DA3-C802-3FB4-C5712B47F665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569EE851-AA6F-B6F0-293C-9C8B63DFF589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9E0B229D-B3DB-6F52-1DF3-9E82779B0707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765F9F4B-43CA-1CF9-4362-7C698B65060A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56637764-BA49-6A17-B16E-AA948561E7BA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2E5AEE1B-529F-F671-E92B-DD689F3447F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7590DD11-5B2D-7C02-32EE-FBC47EE5A68F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EE16E77A-D623-4DD9-8446-A073F19100DD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AA9ECAC9-4905-CDA9-655B-5994F95764FC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5F5814B1-A0FD-628A-58BE-3CC352D3B91B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541D9076-B527-6A5C-030F-BA8FB56DCF09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53A0B397-FAC6-DF9B-0690-44F3BC6228BF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2122362D-9A59-BFB1-5BD2-866D312222B2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E5D62375-1179-35A1-5E87-4A3CDB2D4707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0E2FBB3F-DD1B-674F-70AB-04886F8255DF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3A3FD404-9FCA-F0C6-F289-E6CF8EAE6804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573F6A14-8F51-775F-7AB6-71392705046E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3CBCDF7B-DF5E-420F-6F62-55773BC09B02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F9B45E45-2943-3549-DC4C-6E4879DB45BA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2131CD53-F848-271E-F6A1-9F66C8D858CC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36AD3C1A-2F3A-B377-C1CD-47AE1603C029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E138CF7F-9127-BD38-364E-D805193A7BCD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4B19E261-AD5D-3364-C1A8-9573E53B10E1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8A86841C-717B-C02D-B262-0B3F43434871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3BE4E5CC-00B7-D7F4-07BA-3B79AFC40819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AD64C12F-2B59-2C3F-20B8-6EDC397A55A4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F8207326-CC1C-B9D7-DF35-B81894AC9BD3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6C515ED5-C8BD-3095-7687-1C37A7C3C180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EF227A2C-E213-001C-1D94-37B7CEF29921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3B5FD25D-A0B9-2E6A-CA06-47615ED36B47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4B7BD192-95E6-7475-4A6E-ED77AE0194A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922C4413-2342-FF10-02C6-65A1F9A3711D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F79214AE-057F-DB14-66D0-57D19E523F0E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2516D90F-E37C-6C5D-E482-CF1C34305274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D948BDF5-B3CA-049A-F6E5-11843DAE204F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BC2CCCF1-4D4C-15F3-683A-8B891F180E5C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B7E4259D-8D44-563E-080F-04F8E0FFD16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AB9C5216-492F-5642-0C3D-7F466D3633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8ED86985-3C76-4AAE-A5D5-3216DF6DE4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24B28B55-4788-4C04-AEC7-A9951F305F9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1221DEF2-E417-8076-C2B1-C629A86B60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BEA37F9F-869A-3803-BB69-B27BD528BF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764CCC78-61FD-AE05-D530-2F42B721E52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135569EE-EE20-D68F-E996-E0765CBC5C4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2C75D49C-E0F5-D8D3-752A-2E6FB2B9D6C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A0F0FAA9-D5EB-FF95-7D71-F701394498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877DEC2B-8544-9EA7-09E3-6F21B3A73AA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E28AF9BA-7F56-0A35-0B2D-D0D9270AEE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5B9A0FFE-397B-62A7-9771-944A01065134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F4258801-D19E-C960-2E6E-2BA90F904DF8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7D640FEC-6EBB-C81D-A9BA-7346B76A1FE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F288DB57-8D15-6AE3-3F34-13CA4BACA0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5BA170B4-64DC-2941-4BB7-C1E025FD28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FBA24D04-31BA-D8DB-2788-8454BFD9417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20AF1C5C-93A0-9A1F-8285-D5BBADA3E11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0EC95BE8-F968-86C9-0C92-00EC39A0D1E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D4039D55-58B5-19D3-64C2-87AACDCBD45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61AEE959-FF56-6F92-5EF0-657FAFB44C6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69CC031D-E05C-E93A-664A-94A32808F35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F171061F-4133-D535-15CF-01FC4C2904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CEEA71E1-BAE6-DC0B-A747-1F39D3A115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0377D637-7ACC-1600-14C2-FC0DD9630565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D88392FA-7F89-D6F6-D69C-6DB8FB4353C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17CCA998-8642-7DEF-BD30-33718483F5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785DA400-0552-5BFA-FA00-7DB8580FC17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5785C3C7-E9B7-ECA2-2C2C-F7FEADB6F7D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680DB076-43FF-018C-482E-2318BF4DF9E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AB63C120-D33A-1DAE-AED5-E3386B8DAD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2BAA22DB-77CB-D3AB-5A5C-41DD4455B17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1633D3EB-0416-02E3-86FF-5B1AAEBDE3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A9C84F34-571C-FDF7-B9EA-EC936FBC95E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39677809-E635-AFA0-4A70-914A7298A6C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139C5651-A9C3-F812-7DFA-FB72DF326E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8476FC25-E213-6233-65A5-7BFA79FDA04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EE73DEF6-0911-B20E-AC1D-89B06DBFA4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6B636D59-2FF3-A34F-2CEE-DE3B4D1BFAF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DED33559-8EEC-44D0-F8CB-C0247554402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8E2B7FF2-D544-F7C1-422B-BB0B4F71C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0937EC27-26B9-EF9D-EE07-437321229E9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47EDF24C-43AB-51B9-5F66-0056422CE05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94418186-5917-2005-01AE-44E788AEB92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AE8B1EDA-344B-C1FE-6C25-81BFA4F4B85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0955E176-D9E2-5B7B-354F-859F02E74BB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3A828267-9D1F-6371-C9B8-CC6F97D4D60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1A583BFF-4B83-FE58-0B0B-46991097F3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CE7793C6-58C9-7ACD-8745-B3E3F113DFCF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968EB6AB-EF50-35B0-D2F2-C32ADEA603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6F6D35EA-10B8-644C-CE9A-12A3015FE3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DDA95ACA-CD76-AD65-4DCE-A0490401DA1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40243740-E33E-92D9-1CB3-305F41EEF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F5110DD4-B810-6216-0664-442D3F781B4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11252D7E-1476-5C61-B2F3-400FB4E4C1B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7F98C1C5-21A4-7F22-3007-BA601BCD15C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87436589-355E-4D41-3D84-AE7DD015FD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547CF52A-FF0E-A97C-D5E9-29C104EEA77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FE06F5B0-23B9-592E-B294-25373F92067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70917D96-E71B-0629-4676-2455DA1A37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BD78015D-A250-7586-7C10-8D3A00CFB619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B78F4E4C-005C-6AEA-1CD8-F86AD78AC6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6E295211-742D-F711-7435-F1C41A7C3A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CF67819D-23EA-947E-7FE7-E76547CA972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39781319-4D3E-15B5-2111-99DE1B79F9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481B532A-47A1-CAE3-EA7B-9E85665BA68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0988C115-5F74-06BA-2605-661ABFEB08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3A9DF4FE-4608-10DF-D52F-50BB7E8ADAC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09AE0325-B205-93DE-05A5-2214DDE9736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ACF7B315-416C-BCB5-377C-AC1347F96B7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AE9C5392-52F6-1D54-D267-FDB56D4FD1D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35A86B3F-BE6B-9480-885A-B975369B98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4C3A541C-9E36-F8EC-3A3E-F1B994AADA8B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ECFA8F61-06DE-129F-89A8-6A50705D70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A4E7DCFC-987C-29B2-6B72-15E3BF5596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B622B1D-E4E4-950D-143E-F63A8EC6B06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341CEB87-D023-ACE6-135B-5C0ADF738C1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1F1ED4F5-0F7D-8546-2F12-4C488F49A3A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48202FAE-17A2-F418-51BE-356E7CCB31E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99DF4824-B535-4A54-40FE-86C79A2AE29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8757D1DA-AE47-CA2D-709E-3CBB4BFAEEE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1B85A21F-9B24-5E45-7C50-480C6478C89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D34A9EA0-BFDF-3F9C-85C8-6B9F04DA0D6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8006D713-CD92-237E-DD48-B7DE0B1293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52107C5E-0C05-0AFD-3896-0C9514CA9A06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29FA691D-5E04-7EF2-7399-77B14E9627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FCEE11DE-8334-B595-6F9B-2D75DB4518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6D039356-8699-C24C-8F88-8344AF3B486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65EAF39D-22A9-5A92-DEF5-7D654DDCC34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335D783F-74E6-8041-A2C8-77006889E67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6FFE57AE-92D1-DA37-0432-15C8D5C5F60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C2CE39CD-9FBD-3FB9-4525-AAE32773718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69B97367-E77A-4C5F-6CC2-67655CC300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FDD5813D-BC4C-49C3-66F9-F11FE60BD2B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F4202707-E577-DCAC-3615-6AC189551E5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001671EA-281C-1ADE-BD8D-DA32D3C353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6F03A6D9-22F1-9FFD-351F-EABEFE50D0C8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0940C8C6-8553-EFD5-9966-E9D973C979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301F3D2F-FD84-7A2E-DF26-71CCEF9ADE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FF4C5289-53ED-90F3-7E39-B5D83173338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DB63BB4D-887A-E82C-9BF8-DC185A49974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CB88D5E5-0484-C30B-F4CB-04BB287F8AF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2D7318D9-6192-DD89-3530-D288DF60B05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C72C0859-F6FD-1372-A60C-86380B2D63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CDD53B75-4CBC-4642-37F6-012C48E6EC6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29B0165D-F5D1-AE17-D388-B038E77E44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AE316AF5-7D4F-6C26-306D-A2DA9177712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4E71E57B-2864-7639-3775-296CFE8910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E58B35B6-CEEE-7B09-7370-10A3E4C22CFA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8D597A21-EF1A-4993-E0F3-5055FA22DFE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F80D217A-A1D1-FD76-20E4-A581A2AE6D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BF9060E7-B63B-DF32-21DF-1FE5900EB16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FEB50E1B-3778-9C46-D1DE-3F116DD5E04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9807CA40-7835-92BD-D276-6887341A1A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B3BDC9D8-7417-A008-B87B-5E03B37953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19DD4E48-CB69-4EA9-1D3D-12DBEF4E6E5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39549DAA-3A9F-AAA1-769D-95CD40AB70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EA09ECAC-A3C2-060D-BFE4-EC8AA894E5D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99022E86-8F21-749A-4B07-FC780DD067B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1A80549C-924B-9611-B538-19BC888C1D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9E913C87-9264-8AD8-D9A9-D512C3F9F8EE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B0DADD58-4C67-8C6E-B184-0538665BBD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F57362DE-8334-EAC9-D8C6-75963F5BC7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D7019762-6670-6316-86D3-A07FD15B0B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9112356A-5237-E9E9-6674-C6890DFE22B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6CBF0F4F-9C6D-AF7D-C222-BCF0DD261CE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BC468873-FA3D-8250-488C-64F6866449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C7723364-6C8A-8090-AA96-C03B87DE174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CEB7A3A0-431D-5421-5E84-AA59044AFA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277A9E91-9C23-03B3-FF4D-61560B6288B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4B2DFC09-0456-929C-A12A-AA3DE3E27DD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4A806EB8-58ED-0AC5-2AC5-1379C376E12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D3C6A62E-E733-81D6-85EC-4DB3B84CB078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F94006B3-2FB1-E079-64E2-AE2439135E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41AEAA8A-EC66-6FC8-AFBC-60FB702CB0E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41DDE170-E562-2A70-F3FD-9243F65879B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C06F744C-8E8D-464A-8BB8-873AAFFA9A5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745F70C5-E490-49D5-8411-5D63606274F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4F113D67-810B-DA17-7D81-3D57F76948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F7AA2C05-EAB0-9B86-42FD-8FA3EE9B6D3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FECB881D-6A1F-F4BB-E85D-9E340CEE43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5B1BEFCC-AF37-E346-2FB9-039B56D4B2B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8E2171A3-B5DF-E891-2E35-7B56D8FA23F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8C4C1DC5-5A70-6B4C-2EEF-F034438F97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9C2D90AA-0B88-4259-EE92-C8C643351A73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4584325-EEEA-3E64-DB1D-EE96EA1471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366D350A-0DA9-202F-CD93-E03662CADC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36CB5007-A9F4-AFF3-4301-FB8853CF72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296A5892-C7D4-49C9-F704-4E4FBA1C97F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F3F9BF6F-2CCC-990C-A6A9-DD29A9564E5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9112C75A-D766-2170-E1FE-C2A7D6F9D6E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BDC3A65E-D172-0596-6C01-6BAE5F2D702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7D944756-8AB6-5101-9E44-1A4A435209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7684230F-39EE-F8C2-DC31-E607416DC9A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85A2A1EB-80D2-A0B5-75A1-74C62D657C2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BE39875F-47B2-45DF-2745-15E4969B6D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B99936F9-918B-A171-58EC-1F313FF80A37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721AC4CB-A75F-3856-3687-DC82117991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962AF5FE-BA2B-E5A0-2FF8-6733235B07F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8BCE5DE7-1365-7278-3424-37C934DA6E2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64116127-E187-D850-2588-98CB126CE8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FB4B94AE-D360-B5AE-C6D6-977187E2C2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46A0A54F-87F4-4467-46EE-CE3C9ED465D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5C8A95DA-7E02-4860-7E35-BECE862E85F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E59EEB5D-D944-FC53-4FD5-F79465BA642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5A3B84DA-A552-79B3-114C-760474EB4A3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893351F7-789F-631F-D50F-E79149039B1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B4B36D61-56CD-12B0-7FBE-602F754DA5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8C76624D-D6A4-3E5E-5EA5-CE77A6B5A862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E4CE22DB-FE16-22C3-0BEF-512C3A32CCD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7FD64F52-8EDD-9F88-55F7-37A29A9481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6925AD16-A653-75C0-AF4C-27078404E0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DF72426D-B0AD-389C-DC91-705D1031FD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5416AE94-A2C0-BB2C-8E6A-B611D94111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384A1332-E7F3-4CB7-753B-3061B63F0E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BF53DA26-992F-BA3D-D1E3-597B71D5A93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40B13D6C-5258-F179-61CD-7FF13C7274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7311DAA9-131F-FDD1-4D5C-ABECB00A5F0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F817A1B1-CB62-FCF4-3284-AE6C34D91E2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E8C81FFB-A3BE-9ACD-B185-7A6C7D2080A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9C80C098-25AB-59B1-6779-0F711434F2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EA6BC640-92DF-5A75-DA3D-C371C9C521B8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4E6AF46D-39C2-6822-5A69-7DE469C7D4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B1ADD518-0A01-FDAE-2024-4836805571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E897EC27-805F-DD03-E046-5C9F43D844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2ADC9E81-9AD6-A499-689B-3E1131BCBE5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2E37C378-184D-6780-81A5-8BB1862644B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7500EDE2-04C0-D9F1-C065-FDD2AC5A862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508A23F1-1EFE-B869-BDFC-9D4A04F906A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DF2FAA06-056C-82B0-6CC8-E946D56F1A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CBE6C894-8402-95E4-DDD4-77E2E41F841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F8FAC306-431D-EC41-0C7E-2BA04481300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826736BB-964B-A310-9790-9A42108754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D07100FC-CE18-5DCD-06D5-EBB27B1097CC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1D5980C9-F348-6195-1079-B727F444FC1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A864B0F3-553F-6752-79B3-F57B63A3AE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5D50F70D-6191-E85C-8442-8C1F3270180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31C136D3-0A28-5C7B-782F-E857BADEFE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F767E558-DD45-9CCA-639C-1BCCA0CC426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BC5B97B0-FB94-C84D-4A02-8864BA100F9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D2EBCAE3-5343-8B7A-C56C-8F34339DAD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84359394-A85A-A448-5946-D43CCB88DA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69DFBE42-348B-DB2C-19A3-2833D4F3235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383E3CB2-EC26-ED36-1504-13F935C91DC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3DBD8442-3AFF-4958-81F4-D3CBA2F806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A68C115B-7B77-9151-8661-129C684CDED7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F96EA861-B2DE-CD9F-F796-D248D27D580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EFB501F5-26A6-F2E6-3638-B7283461DD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A03DA589-AFC5-6AD2-9904-C66341DA79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03228CDA-E5E6-80FD-8656-2D4F22CC625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BED2EE71-0B80-5678-1D4B-D60D81FE35C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8799FAFC-4FAC-7EF5-A209-58391CF92F2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8726E7F5-EFC2-B9A8-5CA3-91A3D6996B3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FF57DA4C-35BE-0391-C44C-724E695A845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4DBEEAA4-666F-7795-581E-FB1638C8DF9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8FB085B5-44B3-EACA-F0CC-82C46D3C4C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DCBB8F63-DD7D-B0A0-60B3-1E2CFC6E2C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9E4EED65-2D3E-7F9E-F366-DF943AE1633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3558459C-380D-4368-36C6-E4CD1FD11CF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769B2893-0B53-A7FC-D9AE-E5A31FD274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BD2883EC-314C-3636-0085-203CF1DC80C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CAA8D1B3-5398-8C01-B980-A3A501E288F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86E61A9F-F9AC-F72B-3FCA-AB4DEFF13D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4951C996-28D5-B8E2-FCE1-FFCB836DE98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9A023F8C-72C1-E458-A99D-7F7DB24A71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77EB1279-7E92-948F-44F0-A4CB04F3E2A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382983E5-8AAA-E764-B3C4-48BA2A28A35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7EE3C560-F1C1-99A0-1B5B-3092669208A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9B10912E-C809-BFC3-1677-265511D6553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1C135B26-173F-5757-A42A-30608AC6CBD1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361EE789-A0BB-E755-4C6C-CE283B0876D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8301F966-1B59-C783-3063-6CBFA2FBA4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FD8C2C5B-458E-AE48-DB78-9B77EDEF7CE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35917FF8-6203-70CE-AB1D-A854FA2BCD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16CC6DEE-9DB4-E359-FDD7-C9C63348F14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4866B0C7-A192-E4FB-A3F2-0D33D85E4C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A9764418-46D6-F5A7-3474-B4CF99013DE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68FBD6EF-AFA1-0B7A-251E-0894E5A9032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42DC34E6-3615-99C0-9687-6A51FF2BD42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64900E69-509D-97C8-A77D-32A5E4866C4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5E35DCB2-1AC8-529D-982B-BFC739A492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C88F4AEB-4824-74A6-2ED4-04C5C9D2C47E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A89E6C04-EF65-E70D-8404-5F2C9AC795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E0535DC3-9A15-55E5-964F-C9A8745199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95BFC8FC-AD24-5867-AE85-7C838BDB00C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E7A7B9E6-5980-21BE-2B72-718D4726CD8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3D5326A2-B3C1-B3B5-CE24-5C1D4875EA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DC4E1E4C-8A00-0E0F-D3BF-C65EE76A063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03EA1EA8-A99B-99C2-C112-4E554E1876E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ACD8837F-AB01-D446-197B-0F6CEC6CBB8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DED63B57-A1AB-17A7-4A66-DD2C3741F78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9FC0C8E9-7BAA-6F2A-FA21-652D98780F9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9E56D279-BDAA-31B7-C72C-2B13DA5121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64D4769F-0763-561D-F576-0613BDCA5FAA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A32A7B38-AA89-7F75-6EE5-5B2AA91502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76DAF2B1-1106-6F42-F054-98E95E5A018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1FE089AB-6F68-E438-F48A-5D5002E85E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8D19A839-8A30-7B04-D3BE-7F79687EB43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074EAFA1-C826-AD89-4825-4FC49DC19C8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341C7049-7E08-2441-B981-58568914BCB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E49CA3A7-DD0E-BFC0-1C38-C729932ABD6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49AB8225-B48D-EADB-C68D-E6645321EC5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75F01349-BCC8-6F45-1079-8C999C67664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37302487-E415-DE3B-A84B-0E14FFE8155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08A1409A-8B15-9D19-575E-CF7AC9ADC7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AD182A5E-7A7B-692E-A56F-CF6A51065EE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9987E810-4F6D-E55B-97BB-83BB2E4EBA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82BB66F0-9A30-B2DF-F36E-2976728F53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846D8C2A-4C39-55E5-032D-0FCEFEA8A44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9BC62E72-3AB0-D97A-B4A8-26A6EF75C64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D628A0D8-D42B-B0EF-F0B7-0E44D1E4F0F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29FDB46A-B5DF-B760-5CAC-BD8AD362790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74E65EE8-ABEC-DDE6-8408-F2B82C210A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54D6ED81-31AC-E656-4306-62D95284B69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10FEB014-45A3-FB5A-4836-FD0F5884059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6AC13B52-CDC8-6F15-EB2C-662BB50E270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761662A6-55D4-0739-0F94-EBE7B495A8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2A0599CD-B573-8805-6F04-25DF5643CFAF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6C5AD1F9-63DC-EACA-8253-F31D4E3CC0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EDB189B8-0DD4-C296-91B0-3DBC5FE7B7B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D3A0A3B3-D12C-F064-10CF-A172EF7C3E6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A869BFA0-D1DD-0106-E40F-D7A81F191FC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39258AE5-1B63-1A98-3741-D74AFFEE71E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E6225BFD-7A48-C006-FBA8-7813D75A4B4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C445FF0A-77D4-7A61-A0C9-6592876963A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C7769587-E660-1F1F-3241-6F8E75F1BA5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44572793-1D24-D610-B9CE-EDDDA7563A4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09D4EDE3-7AE1-01BC-572F-FC6118C020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B58D52FD-4B7A-AA24-BA4A-C1ECE80C80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DEA3648B-3568-8AA7-9697-3238263B43CA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01166B83-1F54-A98F-445A-9EBA2CC46E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64C6936D-522D-A3EB-EE61-97665847E4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200CF003-FCBA-B374-4040-A586ABCE3C3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7033866F-9227-365A-85E1-CFC310245E2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A172EF04-A658-5B6B-34B9-7356E7AF0FE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BF9DD611-4F63-5ED2-C6C9-F79F49C3A48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13900BDB-E7BA-F4D4-A82C-8DDFA4AB53E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73321E4E-50C6-4500-5CBD-89DBA44CE5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AE556E58-42E8-D01A-BDA1-5A4834A1F68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881A8AD0-7226-9BAA-3CC3-5B30BDA54FB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1190C7DD-B0D1-368D-5F51-0B881E88A5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72E85801-EF3A-846C-2930-2E038D403DDA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73A0422A-DFDF-BC31-29A5-5726DFAE7A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7D22BCD0-DF1E-108A-8C67-A46DB6D697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4A8BE3B8-C460-8F1B-2CB7-7A4E5FD313D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F7CD524A-6976-D085-C7B8-3C898863DF2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04EC21A6-215B-44CE-2AC4-13F229AC486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9A7B480D-9D48-E3D8-C7BD-E6D383DBA1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F22E8902-8DAA-A36E-0873-D59630632E8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2F3BF08D-4D2B-6DC6-DCD4-2D80B880DC7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17F0ABB9-F3E4-E584-677F-D045DB824A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186ED2F0-AC7A-E930-66CF-16EF5DDB74C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49FAA0F1-A94A-ED76-CAC1-8BD73B8F86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008CEC3D-6D18-140C-B389-1CB079744640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E9903EBD-A211-A41D-A101-70297E30368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FB5B457A-7CA6-8DB0-D329-BF8F2CFCF6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F77E7D92-B040-BA98-9933-54FE9EFE985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A5202916-123F-44F9-BA03-0268203CF39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A2316C5F-B4F0-7A2A-2F86-AA71A2D6F51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B005C9A5-70F5-1ACC-5D52-1F8EB25FD04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0A5E92EB-109D-A001-6493-D367AE729A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9DA469CA-B7F4-CEC5-B873-97C005D8FF1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905BFA3F-6D32-EE78-C5E7-507347C2998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9D50B2B1-B1FE-06AF-7617-A9A8A78123D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49A9A7A2-1890-D6BA-E3C1-066929C961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1C9A1892-6500-800B-AF85-CBD936903535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AC362D39-F5EA-7D9B-89B9-18744BD95FB5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E65D1444-28C8-9E98-FD83-707005D7FDAE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656B16F6-81D0-F3A7-A382-F0A4BD5B33AB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FAD2833F-64CD-62C8-F9CB-394719929B23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CC143E18-1E2A-CC13-3B7D-B4022C1C2A2B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9629DB8D-7E73-E332-31E0-59310A0F815F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F977CBF8-110D-105F-F490-73DB43A4F2FB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7595D10E-4839-7DE5-68E8-2854B89944B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4D9233B2-E29B-EED4-B2A8-C83CBD30D353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EBD8FAF7-CE78-05D2-F71C-F7461776546B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02C6AFCF-DA32-FA96-7FC8-F98275337DDD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9FA87790-0AD7-D9AD-0806-D0D5F5319F86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4B17F478-99BD-D126-948D-C57C10CE7658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3A3A95F1-8F8D-37F0-5048-B9D585468791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E6EB04B5-CEA9-CECC-3441-D85FFF605F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535205B2-B291-391C-ECD7-45AC81AA9F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064B8308-C393-B08D-477F-CCAF984A846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26BF2C10-2B62-128C-BC50-36FCEE7BB64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692B845E-A348-4B14-E578-C327F8F11D5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8940F79E-CFE1-F379-C8E5-0EFA6DD098C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15FE6CEC-6A06-0B0F-B362-AE04C09B8A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A0302450-8C98-9DFA-E1C8-FF19763195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1D050E4D-F61A-4670-3A4C-77622C51107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01D46F18-CEA3-3B2F-3797-1324CD7D87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13B26966-7913-3AB5-5AA0-7DE705AD8D8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5" name="Picture 3">
            <a:extLst>
              <a:ext uri="{FF2B5EF4-FFF2-40B4-BE49-F238E27FC236}">
                <a16:creationId xmlns:a16="http://schemas.microsoft.com/office/drawing/2014/main" id="{36289103-A986-FB3A-148D-1284E334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3" y="151396"/>
            <a:ext cx="8061555" cy="48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7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51AB8E98-7A23-5120-89B4-ED6E1E6A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FCEC71C6-D739-1EA2-CC46-2A2F8D9B1DE0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7867368C-7079-AAD3-2D4B-EE6FFCEA62FC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40979707-7471-82DB-C000-215BFAE66A46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719E7EF-1C44-A807-DECA-544B1855F22C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3B6C8B1B-E3B7-B6E6-F4E0-AE54130FB4F6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BA50CDDD-0ACF-3D51-3A02-235ACCF7BE5A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1B4CAEFD-D0D2-AF0C-4C7F-3831FEED47AC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272022F-5371-C073-922C-02AF4E49F1FE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BF5C14A-0E06-ACC3-70F8-021723338FCC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1AED7FE9-1B79-9F15-1D2F-C2485C089196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5764C41A-652C-CA7E-DA1C-644C2FBF2A03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087076A3-2BAB-307F-0CEA-C63CAB0C1D71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9723F98E-456B-A2BD-3FED-9AF93F561D62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622C7721-98B7-1E04-9E97-41B3D567AE31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0A2A9311-300F-E838-D2E8-09F896550A1F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75AD6498-CD94-2701-C241-64A71E621373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39762A62-390B-9EDE-0FC0-701CE3C970DD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6A8CC64B-D307-1E94-4C9F-D72EB53659E8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26F3964F-59EC-0882-E9DC-AC5CC805E3AF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7A65CB5F-5302-1494-9111-0D3FB9E1FE00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29B1A488-8B1B-2F59-BEFB-3225574AB336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39CFF32-4623-6A82-B109-221847B65F4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16D144A3-0D79-FBD1-B1BE-FF33C0064521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DAD23DEF-975F-BFDE-1124-41F015FEAB18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6318730B-39CD-B5FE-7E7C-171B85AB6311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4C4BA3EC-84B1-C8CE-8C2E-CB07F1904E90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4889B825-9DD5-FC94-6A63-3D3A68BACFB4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69395C3E-2D47-8685-3BBE-CE6186479D08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ABCA94E6-8E84-EC98-FA23-743C1A6817D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79EF5983-5A90-D78A-FCB2-9CAF834C63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013D08E-E65B-3F03-33A6-4356771374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7530DA82-B5EE-86EE-3CEC-A911B982C0D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B5449B6-16F5-C347-5415-220AF3101B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FCCA7D87-3437-0015-4F78-998891064F7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E03B4427-08C1-D59B-356B-3F4C059CE9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1625260B-C5BD-D469-67E0-AF84BEAD738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DAFA7E68-A0C1-84E9-976E-B95E9B1C1E7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E8F2E7CF-7B1A-C42D-D082-97142248319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38484707-1C8F-2E7C-77D3-1495F2D313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72861259-CE3B-E221-A6F0-AA00316FDA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El problema energético</a:t>
            </a:r>
            <a:endParaRPr lang="nb-NO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0AFF2AF1-A0E3-1BC9-4FCE-54A69BCEDA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9B442AD-5665-BB76-2B26-6BDDA71299C0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576659FF-6AB4-56D5-D44B-59FCA8F0D1A7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C8BAB247-60F4-5049-FA77-8F9483093EA0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0CB604B2-E5D7-FA5E-80BE-688723B9D80E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B085DF31-3D31-0C9C-D3D5-C400E17B4EB5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4872E923-7803-1FC7-9F79-CBEBFFD5621D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AD196065-3068-2FEB-D2AA-2B46F5B932C7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060F1F3-6C06-E216-5156-07BD18946DF2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1A83E0B9-8F1D-7088-9B24-E37E767A1C74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AAF9E1A-706B-A6FC-9D40-B06B547C580F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7B145CAA-40A6-F48B-0FB1-5DF5F2B35E13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6B60F28D-D542-313F-C33A-E9B9B35E3B7B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B7FFC487-8ACB-A314-2BB5-ECFEA83C9898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167D427C-9546-555E-B30B-D56B3257EC63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A8C36C16-EE44-EBB7-1E77-F08543229DD5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B3DC12DE-567E-2BF0-824B-BC71A904815F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35CEC435-B91B-E8EC-ABAC-9EA15012995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D6CD1FEB-E78D-BBA4-07A6-46179C87E1A8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BCC92E09-D613-5800-6F29-9C30C12CC20C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22B55E59-7121-4B10-8B86-12D4A1698446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8991D921-8BAD-4308-720D-204CF7BDD112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8F3B6D7-E4D5-7FB6-BB0B-513D3BC000BB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77D6ADA1-817C-7B35-B3FE-5FE36751B556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64587CCB-F9F2-831B-7BDC-9F4232B0443B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72ACFFE5-A36D-FF72-FA17-97D299955913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3F2B1C41-2C07-69E0-5D18-37928778CDB7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1C4724B2-CD46-096C-FC47-24B44DCD310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48B07817-BCB1-8ECF-7573-02D4A1C3A098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FD5D5EAD-7D42-4173-D1D7-9D2C7674B3FF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266F3B10-F266-47D4-A9D2-E2FFD7CED7FA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3100EC2-3646-720F-D39E-08E2FF5240EC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AF887F2-3E2C-D564-FD63-F31FB4917EB4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94DA856D-A085-B2DC-64A9-CDBFED534636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9AA43CC6-6DE0-9541-7276-CBC7B46682B2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FE69440C-7A96-4015-3850-4A413C3AF514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D5F5AC42-0A56-D79A-8875-60F9D2CB98A4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6F312D5A-BF5E-BAAB-107C-CF7C17624BCA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C3F647D7-D57B-315E-1F8D-644393CB5611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D8110581-32C5-5E4B-BCFD-30E463981113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5A7DCA2E-E2C8-55CD-61BA-BEAB48B7E49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3C432E3E-38E6-E063-31E9-F886782CEC5C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BF569228-DE29-7DBB-F0A4-FD20A840F14A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3973993E-372D-578C-AA8A-C6BB1195A22E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B5B2AD3F-ACA6-3B4A-AA2C-C60194EE048F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45094D87-9E03-3F79-F130-E74E360D28AB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126299A9-C811-7B74-FB62-BFA97B3E8AB6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8A6D5249-560F-CC7A-5B31-021BCA3032BA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4BEFC4B0-F6EE-834B-F76D-7659A8263DCC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867A0FE1-2D1D-644D-42C0-C3B80B0667C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904A4910-A806-4968-17D5-0FEDDDB8EF80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744A4-35EC-8F75-C8EE-6F38163F0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741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/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/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/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/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/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/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/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/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/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/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/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/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/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/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/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/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6C041E16-110B-9932-55EE-429A22B0C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6" t="26494" r="36834" b="18515"/>
          <a:stretch/>
        </p:blipFill>
        <p:spPr>
          <a:xfrm>
            <a:off x="1414433" y="177301"/>
            <a:ext cx="6487202" cy="4686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2BED2A9D-BFB1-79E2-C93A-56C7E238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5C026886-D408-5B46-F799-B125FF0A01CE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6B45FAAE-1DA0-DBAF-2380-9F5F895D8877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7807E924-A470-15F2-55EB-58EF5643CD24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F18F288B-2F66-BB76-6AF5-DF156910B88E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BDF34F80-31B1-F6B4-6E80-0606C4945622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3590B998-1845-9FAA-9E99-FC06B3C3D132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A8AED08B-BBF8-6F1B-7E05-322D98D6E364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89D17FF2-F250-0AE0-6BD2-AB620E911B7B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F57DFA21-1CB0-29EB-FBA6-960912CD9C50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FCC6A180-F926-9C01-6FC7-485169AF1A50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D04858D3-19CC-80A4-B677-C8563F5F3888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230509AD-29DE-26E7-E64C-17F559C6E721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1C093F18-88B9-6CDB-0CC4-86BB2D1922BE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B1EF9C1A-24D0-E5B4-2D36-CB77ABC35CBC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353C85CE-FD38-C9CE-153B-5BD191380D64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1D0D674A-C729-8FB5-4424-6C81CC4361B6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121B9BD6-52AB-1F4F-A62F-22D0BE9977D1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49BBE0BA-1CD7-BC5B-9DAB-D0A740C3956E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1E93FDA5-2309-03BE-5A8B-0993DE6ECFF4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25726B92-2581-7F8B-89E0-A6AE56899648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2D16F68C-DB1F-C74B-A863-486FFDDF6D02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91C75833-7B45-ED73-6ED1-3DC708A3B973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6D0F3D1D-F897-DCD8-2661-CF093B6D6631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30BF31C6-74C0-BBD8-F5F8-BCB3FF4964CD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FD50EB00-0D95-166F-D553-B2BD9EB4235D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C4AB2CBE-42C2-0A87-01C2-26DD93085025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3D38E8DA-DC5C-7041-8C73-AEFE4ADA1E94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E78B32F1-DA4B-6D55-9306-7F5A29BCFA17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E64CE825-743A-4035-6700-7F37028EF251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09CAEB9C-2D8E-5A5E-870C-09BE6B657798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939FBF94-A939-6DB6-8988-0341A212C61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FFAE1B43-6B70-F27D-5C3E-BB6ED5F6EC8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D0E61E83-A931-CC48-63D2-A54EEF638EC7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C12C4ADD-D250-AEC6-2727-4D98F1A97A1B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93FF8AED-8C6C-5ED9-2FB7-D35D44F4AFEF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8CBFFE0D-C6A7-B4E4-DD28-8EA0BE7DFB98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3148B08D-4259-CCE6-D0C5-708ABAD1C346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97637077-CE2F-17E1-F339-BFB148377935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EB6DA6D7-7AED-60B2-443B-B702B82C3D06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C05EF98E-B56C-496F-C940-0CAB300E1645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571A4E4F-7BE5-B1D4-0E7B-81FD25D7E7D5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234C2F0E-2F60-A6D4-BBC1-50B5886AA65B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E24D8282-5A39-74A9-A631-295DFEE99892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02E7A01D-15F6-3754-B3E5-47A6895686B0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D242FC76-A5C2-68FA-1A7B-27336921A821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A4D34BD8-4813-D4C4-7E81-EB670EC57804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9E2D50FA-C5B2-4112-E4BB-3F4F90E76EBE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63C74670-2CA5-142D-D09D-75D34AB3C5C8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3D12591E-CD9A-3AFC-AD33-0F5063AD30D2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5F1E1709-AD6A-D4D2-CC93-3576930E2364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D5B8773-23A4-10FF-1667-46377A5CDB6F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E7DDFE4F-269D-86C1-3DB6-B5C7C4F22070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F1C96AB1-3DB7-9A00-0BFF-20FF106C3BE4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9E89B69A-9B08-0468-027C-27F66E64C806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388E2F52-D35D-57EE-A1E2-434934CD5500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E2099127-55A6-E854-62DD-AE51452A3A69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31F67BAC-96CA-1F60-728F-C3741E8CFF3F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59DEB3CC-23FC-60CF-0F30-3BF995728211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A21F4A9C-A37F-FFE2-6B8E-98F12F8655AE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522434F4-95A3-72A4-18AD-0F8C645C7DBC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87CD50FD-39CE-901F-8B35-69127E5367FD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398CB545-F0BF-19DD-80AF-5EBDCCAD056E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255A1E40-F58F-7284-6815-C48760925DA8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8316C75D-F77F-610E-4E3A-50F2EBFFBFF1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A6D8191B-6ACE-EF8A-57C3-CC97A1DF6341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68766320-D4EF-AA72-6120-2FEB1F2F690A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557F56C0-1752-EE38-4507-11C2AC63D41D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1D65FC1B-A551-C106-4EC8-2925651D98C9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21C2F176-1400-105A-BE7A-B66588E832A3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A7E4C9AB-FFCC-40EE-2898-1EAB646B7B9B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49E4BD90-9E09-4AF4-051A-904BA20B143C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223B5D6F-916E-2C64-A2F6-4AB42C41BC8B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FBED88C-E6C4-AC55-FE72-2830CB2DDA05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D0CE85E5-8F5B-8F73-061F-2773C7E5D61C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637270CF-1151-4724-6AF4-48D5B6619AB6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FB77415D-A741-7AAE-E8F0-58B8B7CF71DE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73291556-5C49-8A83-9360-83E721FC3E44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8B16D15A-00EA-7B8E-AC69-30567C9CE16A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522EDA52-48D5-6833-B4E1-67DF35366423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14534E3F-5CED-8E30-48BF-AADC3757E21B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CA96FA5A-2E97-8196-5F98-E4543BA71366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98A43899-7D33-6D53-23A7-10C9D487E8E6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CA6AF22A-C604-FB80-8A16-BA442A240C38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71672ABF-4837-7DD2-D01A-38694B32CA40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26D68073-4F65-61A8-7171-537E91D1797A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57B46F01-8F05-17E4-B183-7B3889715F33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AAE8F9E9-56E4-33D2-EEFA-082733E851F2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A59D86AD-8A85-B633-8642-907D7A090B26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366A8269-03AC-2251-6208-2B83B1027D9F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704BF71B-BAD0-8ABE-39FF-5630AA65B63C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53E10E19-04B8-5F12-1D77-2AB36501C362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D140FB35-3561-071B-9975-F92F0ED3AF04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1B1CFE22-B07B-856A-05E8-7FF5303E7E2F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8FFF9100-9B85-57E8-AAB5-BE14BB467F6F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FC64EF89-D485-AF6E-6081-34742D51A6C8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95B698D4-D889-5AE1-AD55-AA29FC14C6CF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976E23F9-2907-34D7-F119-B1E9BB504678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996E3A3C-AED8-204A-D48B-9078B74D30B1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B5247FEB-A6D3-B5AF-E434-A5DFEC8CE3B9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2D77456F-65C1-EE4C-1971-4E2363EE7DCE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8C5ABCC5-1A66-9E77-90F2-6B8E38C0C3F1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B063FB7B-02A8-363B-00B6-47C25393CBE6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C201D69D-5D14-4CB4-2D1F-25A6A7DAE0BA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E4569F60-F32D-C3E7-6AF8-C48E9AD0C9FE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93FA9802-8E9C-36F5-6E22-4A599C9B2CD9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240E1C50-07C6-41EF-90D0-2BF86F3BD767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92636C4A-D174-F4D1-400F-9A380BECA814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8481CDF9-B146-8278-C4A9-3A58F8A70C75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E55DEE05-02F5-954B-780E-2A706EE436DE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C15C3AF2-A0D3-F6FA-E3F5-6FE7ADB4AD5D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82F9781D-2C96-E5BC-7F76-F52164DBF948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E6ACB0D2-DFBB-00E8-61AF-279255C3CE3D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3799636A-4EB5-04F5-EE7D-ECE729BC7DB5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C64F5308-ABD9-D7F8-2AC5-4A3871B873F3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BCBA1B76-E550-F98A-5047-313482F2C0CE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6528ACDD-44E0-1C77-2ECD-668B4AF97F3C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E7B46163-1088-638C-E50D-897504BB63E5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9603CC6A-B6BE-A191-6BE8-0EA8E096037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093B7FF2-D5DD-89BF-D3EE-3DC227022C8D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F3E60F77-E481-CC97-D674-63D667585A7E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53FDDD2E-FD13-D18B-8380-53679A5D2A9B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B4C82569-879B-AA42-3E9B-5F2149BFD4AD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83542E5B-EDC0-9977-D07A-2A3BB9716B05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F100C144-F7AE-5624-5B3F-A8081E53AE10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EB8B20C6-A654-433C-F0EE-C7AD15EFCF7A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6B24242D-683B-1729-F56C-289B924BB8EC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42511B84-8CA4-4EE3-E218-CD3807E3AF82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76B3ED13-1B5B-F90C-BD40-668B85F19F35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2C029725-6A19-8547-737E-F9BB378D633F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348D0724-A463-D1C9-8C5B-D5B5CCB537F9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8346388A-FD48-0AA0-7E25-53FACD032E0C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A5FE6035-A264-2C2C-256A-AE3B840AF61B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87EA8880-B469-796E-F89C-5AEF215E7E4C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08668B04-3B8E-D11D-F94A-1B5563468F19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26201C87-7E86-D07A-893D-83851F63A5CC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F7E865AD-35FE-66E1-E4B8-B0C56182CCAF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C467FB02-FEFA-E67E-4B16-E9A99F1C5A60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38D262D1-6EFE-4C64-5623-2179E2C10693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3357EF5E-BA48-AA09-1160-1C1D55966F18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1EAD0A4C-A559-C0DE-5B6B-3310C1B5F154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FBA003CD-2BCF-36F3-8BE2-4CFFB1C52E7B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9F84DBCC-38FE-112D-1A20-ACE5352939B3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06E40A85-0FC5-94EE-C87C-104901AE8F46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4DFDEA47-F837-90A2-02D9-C008C8950AC8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0DA09B2D-FB0D-63F1-E7AF-53790B787313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2F8470EB-331F-CB59-E210-2A1C31185053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AA68DF99-E063-1584-9E86-87E9DF59F295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FE5E6A4E-71BC-6985-2EE5-9B697A9121C0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34A05B9F-2E11-F7D3-4146-86935E4682DF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3C484771-98CF-0B12-9A67-381AA9C2EF9E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39829C85-6D19-C436-F284-58EBA76BF27C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69B4C4DC-2993-44F4-CB22-6EC5CD7BDEB9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ED45DB8E-6566-8AC5-4DDE-F9201B26CF9F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A0A58455-5EC5-08BE-598B-FC7FDBD6142B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36E5FDD3-EC13-7336-77A3-A3DBE091AEBA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7EB8E079-9736-3162-FFB3-175B61EE22C5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B69B29E9-9F6C-E1AE-0715-415CACBD68FD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C02F6B81-A295-9CF6-DB4D-B6142112C885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416A66F7-FC71-A1B8-C967-E8A8774F892B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2712CC03-54F7-3C18-A8D4-A4E0C7FED7C8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8C2904AE-1524-089F-CE69-290CA2A8CF38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E3F0E81C-0EF9-CF62-8551-25F1A1D189F1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9214BD71-94A7-5C0A-4646-1250ED72E93E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366C13AC-A8DE-1B1F-7B46-47FF216C5072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7DEAA547-6458-D9C9-3230-37959050E628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25396446-D2FA-8396-D4B8-51FA2B74A738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D6A39706-270E-75AC-AB32-101E84EC63CE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87082E76-F2F7-DA29-F769-4A469DBF338B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22F3805B-E6FB-0F1D-93C7-884CFCCC5A17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D17CA744-3221-DC1D-CB80-87E0295EFABF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D756E3E4-145E-6365-FB95-7CBAC121F199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B83C839F-56B3-1A33-DD64-C912CD8964FC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9E841418-F2EC-328F-8EFA-3B688D741BEE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08F83949-29D7-6FB0-D724-B361611CD18D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A3672C08-B97D-0AC4-D26A-42CA470A018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2B5F81B8-7F59-7710-07FD-57CAD395637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C9859ABB-0AA5-FCFD-98D7-3AB3B0F5879B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51E1C622-0011-0DC1-958B-D5B3D30BC41F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DFDAF234-4F54-6B25-272B-B2E81F8F0A32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C2D7AC7A-C51C-724B-9F85-37DCE37F7B14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B24F6997-4576-CDF3-29E8-A70B51B711E3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29F5CB1D-E244-F398-D4CA-555CBA248444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75152903-F1EA-4AE1-0C41-26BBAD61C721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FD029129-8F89-0B8E-D003-2080E0DDB1B7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BAD64244-A011-7A64-58C7-9EFC99173C0D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9E09CD5E-1C67-8ED9-116A-E47601AF1ED3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3697412A-E248-9361-8F26-5045FC993FB2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EAD2D0E5-C126-878B-AB5B-79271024AC5D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9937CFFC-F1EA-BDA6-69A8-C03491A15D26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4BA8312A-E3FD-FAF2-9A86-BCE314E61151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02E8D1BA-E96C-D776-A8D8-69402045386E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13530792-63DE-F20F-464E-B75B576885D6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1E5DC68F-B4D2-56A5-2CF4-35DD9E722A47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E7DAF6C7-0631-BF67-F8FA-9B0411553BCE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15EE8761-FC48-B227-BC35-38D96BABD530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88C59191-B878-F399-37BD-3078C059592C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BC654C02-FBA1-8D23-A6F9-A189DF20002A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F511A332-7543-3599-4E9C-477A1F563523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8D36B1A5-66F6-4A11-3B68-7DC6FE922644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DA954386-321D-8D9B-629B-594649D98F4D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CD1809EC-F480-5E23-33BE-BFDFB8375FFD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07FA18D3-37A0-CA22-3342-72FA3F3E0FEE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07799291-DB50-4E60-4AFE-0BAFCBCC54B0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577DC106-A561-7C54-58DB-CBD8D64E5347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03AC11B5-3E13-E870-99DA-DFA94974B357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EE255BFB-7281-EC45-1D6C-DF451B10BB9E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7273071E-DB0C-224C-E459-8C2CCFBB8CC3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556B2127-92C1-991B-4223-0BD8579B2E9F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42BDB1A6-67AA-B9E7-30BA-1D993CA7362B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BDD8EF0A-6BD1-C192-2011-22F9FFE1F435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A08A970C-014F-B551-DBD1-305643D3D0DF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F34791A0-F68D-3803-0FB9-85FF97BBED9E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A7A164C4-4D75-4E29-55BB-699AA99B7FDD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C6435811-D879-44D1-7365-B17F93AFBA7C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E483774D-9D71-4AA5-7196-72EF23659736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1BCF1075-737B-E006-2692-F2B9E18D92DA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5D7C50C8-D245-603C-0CFA-138364B819D4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6C0C9A2D-20C7-F437-CBED-88FF977FC167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94D2CA1A-889E-9903-5417-065374AF67D6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D262252C-54F2-3C87-DBA6-75563F55B9D0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CB9D6FDA-835B-EBDC-CF6C-3D99766200AC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41F1867A-BA06-7C06-D14F-3DF67C3571FD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C5B328F0-E218-0478-302D-B52D7FD4BD2C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4ABCF5EF-B163-E52F-CD3D-B0F7CC7DF49F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F5593552-978B-D563-54E7-41AB6AE58344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CBE667D6-0D4E-71B8-B938-5A4F4E07014D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2AE5B8A3-B64C-DDA3-0A99-2939E4AAFEA9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7B03357D-D9BE-E073-74B8-E615826D2B69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5D506226-1E9D-30B2-D46E-71714D8BAA4B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9E05C9A5-7390-454A-A03F-B55ED3618DA0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7A7732C4-F1DB-6FA2-F266-82BAA51A5390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BDCF7B1B-9EDB-C776-49DC-400175D1531D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2C4A1ADD-E422-3294-BBA1-A68044766366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D3ADD5CC-E5CD-43DA-DA3E-FA363D817727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5B93F4A4-5D59-CFB6-34B0-C62B7D2C7835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A0D0F2EC-2EA6-A594-5FE9-E4A9161287DF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45E72AB1-03DD-C109-F45D-EFEE9B3F98DE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BDB408E9-B89A-B761-7579-EC0AFC1181A0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42E80651-9D02-58F5-B9A0-31C54F03DDB2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C8EEAA3A-88DC-00BD-C8DB-44AA6B033A00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B1D36872-253E-9E07-8589-E3D9692D419B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E9E8F671-AB82-A311-871E-6AF0A8B431B7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92CAAD26-4078-59D0-1A85-F46E504ED2EA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0064DBF8-0AA1-B832-10A8-7F30A0301F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4416295E-AEF0-0098-6A42-02A7AFAD41E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0EFCD565-95C7-4EFC-C882-59C0C3528C8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7A34D9E5-85ED-59ED-0FF7-303B2D8E43D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796CF537-E30A-E132-4C30-A2F568691A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9D64EDA8-58D1-E892-BA89-8BBD8143F2D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5B7D6C18-45E3-0DC6-D303-05A23BCC4D0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E11BA696-D8D2-E610-374F-295587DB613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F5F00B7E-1F36-24DB-E18D-C79BF3FEFB5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056FF055-DF74-FB91-86FD-E78267FE02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7ACB23DD-923D-4B57-A3DE-3F84930A322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26746815-4AF2-9975-5426-22601FE14759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E0ADB0AD-D73E-C13A-09FE-7AF673C6A3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59D525E3-85AE-32B4-1EF7-CD4F32C0BD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38F835C1-C40F-E2CA-7C0C-A70CCCA606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83599DBF-CE99-5795-0F19-7D56D080AB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FDD35EB0-50E4-2177-49CC-F09475D45C3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6C39B1CB-6E40-C1A8-3869-1D7AEF244FF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BD497FAF-AE62-EED6-5443-3B5553BCEE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47DE0CF8-5DEF-C4A9-F6DD-A8BA54B670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E8B4CAAC-6C0F-130E-AF8C-D547B988755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B53AFDBA-408F-9E41-F2CC-3A47EB22F64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11A685F1-45DC-8E8C-FC7E-617591ACF5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9BE09540-A95E-9679-BC2E-902BBBA7A43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A7C8BE46-B13C-376B-D98F-262BC17091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415258F9-79B8-53B7-85DA-83BDB80ECB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3DA25A79-C160-098E-8A49-68CBCF0E9D7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434F76E6-8F5D-DCEB-7546-025DDBC8F1F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D2C18614-04FC-0332-F5EC-99A938094FA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5021BB01-644F-314D-CD2A-19F446AB20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925724A7-8836-FB52-B42B-C08B32274DA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3A7A2F35-3621-02C4-7D13-BCE876755C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5EDECD9C-82F1-0863-05D0-AACBAD83262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9A302E92-1796-D1ED-AE9C-8267C25B442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60B40618-87C6-BF7C-66EB-9311EE764C5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1F96AA0A-8D88-CA3F-6C97-4D0AE0D16878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B1928C6D-6480-CEAD-4B6E-6500D319CF8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932D9290-6E53-7732-9BDB-2437CBD138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66B24096-42AA-5F1F-14BE-F7B46DD52BA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99C312A0-6E89-E782-8EBB-720CEF80148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D6E741D3-2989-87F5-DD72-06354275BEF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184E1A03-2D1B-B748-E767-945FD058546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04CBC2B9-AD25-E136-5D17-F7E291590F0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C0308916-964F-9257-C93D-873ACE14ADD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6D59A52C-63D6-CC7F-A5DD-D975C5C51E0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06783D05-9C08-5F04-23DD-22424453838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3D805F39-E62B-6CA7-5C75-845DD89A29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9847922F-474C-B0AF-0695-63D65A0EBB82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66B9F6DE-4E34-AF7F-9926-D99A72758D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E974984A-2A15-3438-A3FF-D7C612C2AC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22061F7D-86C0-1CA8-239D-BB76ED7170B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5088375B-74F9-6050-D295-D732A4DE7BC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2EA33F97-9E1C-775F-2225-29D2359128A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3B03DCD6-769B-CF81-9E29-236283F7E5E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C433DDD7-6D55-0DDA-9D72-D6160B5708C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4D01BD39-2C96-926D-4E2B-81C877095DB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CD5C890E-3D06-7614-E6D7-00AB978FD03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CA2EAB30-53E8-B059-E275-1EDD7300537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1DBD5D9A-57A1-BFB6-152B-A9945BF58E5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54F820CC-793C-334E-08D8-74D632F64EC2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FCDF4282-0BF9-3DED-4B94-BA5C8CB100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8FE73553-8313-5EEB-DC85-6B2FF76797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4CE6CE03-3CA3-0188-AC07-198E4F9773B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79B60D24-B5C5-4055-9B97-40A7AB01669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A598E0BA-BF39-C996-FF3A-714F81B2DBA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E627623E-4D25-F8DF-72E4-4DFF159CFF0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DCFB4C2A-65BC-2C1A-BEC2-10829BC8870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A90D8E2D-2A4A-1C61-C047-1E272CE2A6E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6DB619E3-1138-6025-44F8-C6AF01918E3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C815B086-13AE-9FFA-8779-CC0A218C61C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1D4D830A-6D34-67DA-5DE1-D1F38762D8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0FD195A5-C96E-1E73-FF76-A79DDFC85C4E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94E40F1D-FA9C-FE2A-CAAA-1204F34790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7616E7BE-6B9F-2275-E1C1-8924D23A71E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30DD0678-9971-2733-7AB4-D495F66C863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A286004A-2C19-4445-6EF3-57935A005E3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723AE591-97BC-36C7-A937-91CEAFF2758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635EE782-4FC0-CC16-9BD1-843B764FA34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D0D05144-1A33-8D6E-B55A-7D098F3342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7C606A87-C0F8-D123-DCEB-1F7B5EF6C11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C2C079F6-2ACD-0806-4DFA-F4250CB0DEE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9719C607-D264-FFE0-45AB-C8F4F2A3D38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C7A4265F-334A-1E1B-7A73-3FBA63B30D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993EFF3D-08B9-78D6-CB8F-2673C4351A6F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72216B5F-760D-3A8A-72B8-52071EFE71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94F3901B-826D-E4CC-6A8A-9CD0DAE59DE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85F0A270-E099-84EE-1334-29BD1CF10A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921B2A0A-33FA-C75A-49A2-89F79B98442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4484C10E-9988-D5D1-4C82-C993DAA8256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1BEC7C82-CB1A-5F60-22DB-CE1F4F5311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11AF6942-9739-9FF4-5FB1-DA8DEA297F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5441806D-E4FA-199A-DD9C-B82FBAAFFB5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BA13AD24-FC1F-F83A-BBC0-06AEE9856DB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2AB86BFB-BEE2-95AF-950C-125CF381570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43E86EA4-6E77-3326-794D-C3B48D5FB8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BC82C9E8-99D7-9363-F0E9-D53C5FF30705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8517E288-3A58-2090-CFAC-3D2AD3E38E7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DFBF7F4E-DC34-7CF2-6B5D-BE32E91394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81C0B3FC-8E79-AD9E-2CE2-344E8C5DDC6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E2610E79-B754-CDE0-D43E-471A436751B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5AECBF5A-3794-5CB0-FE88-F80F37671F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8A1B9D95-4510-44D9-5A33-F7FA3D24E77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988AF098-BBBB-87D3-25D6-6CA9A1D4694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362908CC-97A9-6860-DDB1-8F1ACD91C9A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67BDEB34-0202-50CC-27AE-931E9E8664E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D508B736-A40D-CFA7-16AE-C72522073CB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BC1A6477-3237-A094-0AB9-E6EE3C8E23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032FB69B-0D40-A15E-1AE2-EC694C7B1456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F267EE18-84F3-1F6B-C3C7-F45D1B3FD1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0F369FA9-42B7-C94C-4524-6022274B93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19BF0DFB-70C6-BFFD-2DCC-9BC8249070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43C70215-CD56-4419-B7E8-F443C1070FB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CB21B05E-F5CE-9841-0085-6D45143FDA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5C1593F8-6A9E-DF0A-100A-BEFD8B1F872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B7D7423E-95C3-E56A-0CE8-AE2C1CB8657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15E0A333-E59C-344F-9BB7-6C09D361E30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6BF71CC5-A8B0-C9A4-7BD1-8CD3A1FFC8A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32E5C6B5-13B6-593C-09C3-A8F845261A7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41001072-1179-E40C-4DFB-74585356FE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B79B5B54-0A79-E63D-6AC7-13FC3C9C2A9C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BA77D35F-5E3D-41CA-9CF4-D5A69894B5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3B5A4E66-AF7E-EF2E-42F0-EA524DA3F7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9AB5920E-B131-502D-DF24-8136F4FECD6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5327E76A-56CC-648C-8D49-03E6F9B47C3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E98E5071-040F-5A78-CC83-B95689C5E4A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3D77ACF0-D857-73EE-9C0F-A72AF13DADA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679CC37F-D518-F2DD-F8B7-3A5D979B7C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68B078F7-98FF-34FC-AC0C-B5C3A564157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2E81881B-3EAD-2E91-DB15-CB9A989B68E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BF319D7F-1F39-B626-4140-E705E706B7C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A09C665E-85E1-5FF8-90EE-961FCACE45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EBFBF9E8-2E24-61A4-20F3-2D61CD84226C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1C907265-F057-AB97-E0C4-D4261AD293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14105706-215F-9799-E066-DB12B977F5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34DB5A0A-5A46-CCDA-1170-751676E9794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FDB943BE-655D-52BB-2C1C-626D5C55E6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FFCF2D7B-0FD4-2D7B-EFFB-B84523524F5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A688254F-3033-9A83-7EA4-54521EFD1E7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CF61E89E-F522-6FA3-3B14-1145A1E5BC9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6AF05933-1C05-73F6-31DC-2C13344D1F3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4073D881-EB1F-61C2-795E-E713FB95C6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30B27A33-3264-81DC-984F-DE7BB6FA17E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14A4BA0B-7FC0-0E94-8F31-6F61BA5AF8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6273A28D-8C39-5B72-F9E1-B753179C0BF2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63DA4317-A9BE-33C0-F94E-D7F71459E6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883E2717-520E-5464-7B9A-9A36573A6D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91D79992-4B89-1680-3FF3-D1F0F1A5951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DD5A0B5F-04EC-50CF-E90B-E48362FEFCE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BAA493DE-0D7B-05E7-89C1-BC4F05C228D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EB977E56-F8FE-7DA0-44FD-CFBEEC3E42F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AF435FF0-7541-9F99-A886-B75A15AAD5D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F2029B6A-88E6-4BED-8C04-06BCF52C318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CE19B6DE-A4D9-0490-042D-3BFC8424125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65154A56-4905-C633-76AD-373984914D7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8E33AB91-09B3-19B3-A65D-6D60B6FD70A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969FEA7D-7C69-76C0-17C6-77987E06271D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4EA2C531-9500-8E06-F4C0-BAE8A2456C99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656E14E8-AD1C-21C2-DCAA-B904240921F9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B23C4D67-7B73-B948-83C8-5238DD5BB29D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D0D5B88E-2A18-2894-A740-6E314604B9AF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B1BD2258-22F9-6E74-E86D-4ABC0F726D22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DC75845E-0297-6176-1F17-7B9F32B34F30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25AFB254-F3EC-3A34-011F-A8E78AC5E397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E3D7219F-EBE6-3B57-80F7-4D5535042B83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08E76E10-BD94-6A9B-1A64-AEDB0599E998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69004EB4-0488-0D27-F38F-37E57AB50348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9261884D-7219-5837-2F02-E8D1A90CEE4F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D7A3C55F-25FC-4B54-BB5B-E5546CF80C75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C2C6F5C5-E50A-B48E-E768-53049330634E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DC292E5C-5D5F-9402-76C9-773FDD8C9C53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A8EFDD07-6696-E38F-518C-D48EE48822F2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D735D5CD-78CF-B73A-1914-A364CC79C869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322CD6CF-5894-C4DF-4F29-B5B430967298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5A62431E-E5C2-2031-72AE-F152AA14DCAB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B4808CFA-C05E-33E3-7656-EB9BC6BACD07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A094D7BB-2E47-1D16-DB08-F45E21D00BA1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0B5610E3-1A00-555C-FAFA-12394870472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00BA91C3-1ACC-410F-7186-A565DA45F4BE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E267FC51-52F5-5894-FA6E-B901844A076A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5850920A-F0F0-E525-2B2F-52FF046D7DF0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64B364F5-30A1-64F7-AD46-F2B6F1C585BB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757B2415-C270-64E3-E27C-FE4B67884752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8AF37422-17BD-305D-304D-16865E747882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1F0BB44A-FB1D-943C-BFED-DB10D46136D7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80BB417E-C4E1-95ED-C59D-45052A5C7ECE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AFB91028-A6EE-AC3A-1830-3CB26C968FE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365B5041-7190-7BB1-B539-B985D8A8ADCC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C815ED3A-EA21-E8E8-5C16-74BD3EB11783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3E0D5F5C-1BC2-E898-4EFB-54D49CDFEAEF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925CE903-B057-1A3B-39DA-BACBB61F315C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9B6AE030-2288-BC85-2A2E-9C5B671A04AC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02343517-8C4E-AE13-62F6-2AEDE4D08732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FE888DAE-78BB-4753-64AB-C54814BEDAC2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AC2DE297-0DBB-25A8-EFAF-C734BA72971F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99993D3D-9262-9E27-AA43-B81F16A309A2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85CB28A7-FE30-6887-16ED-105E31109832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862CD9EE-AA8C-5136-0E25-12A08AD14B51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FC8902C8-33DC-9E20-5206-8436080620F7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006AC9ED-69C2-AF98-8C33-416F9396B5AD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238CD10A-5674-74E2-EC19-71F41991B61A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0042E770-CAE7-7D8C-6EA3-11EC29B97325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2C1C471-F23C-091B-1A20-8588AF58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4" t="27519" r="27428" b="17317"/>
          <a:stretch/>
        </p:blipFill>
        <p:spPr>
          <a:xfrm>
            <a:off x="1402508" y="286758"/>
            <a:ext cx="6546301" cy="47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5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96F33C-0FDA-F4C3-13E0-3C3D8572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E82AEB-C634-5A2B-AC47-C4F986D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27" y="133707"/>
            <a:ext cx="5863181" cy="466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02423C9C-59D8-1C90-C129-7C38AC0C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F3575956-E413-6336-BCBC-937E4EB2AB55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F2D4CDD8-75C1-70C5-E034-908FE4F46A67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532A7E25-13E5-FEB8-5CA0-5505A9C998FF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C653704-BBA1-686A-329B-AC2EF53AAF0A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B1371192-9525-3389-39ED-CC3435AC022A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8D960730-CD57-4C22-C9BA-E3B1A057A7B3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6981E4CB-1892-0EA9-706A-D15D51C84DD8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47EFCDA5-DF68-600A-CC80-FDE9AB1278D2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A005880-1B83-2EEE-F0D4-21A62CBAB5FA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BDE3597-AE84-5EBB-13C0-2AF66EAE7A89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14B1B138-6E73-7A92-773E-A66EAA4FBAAA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4B7BA06C-0F3E-CCC5-4503-ADE5B3632619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5C25FC56-ABBA-E091-0452-248583C01E4B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9BD499B9-1DFB-00E9-3AA4-4096119EFB13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893E73D4-FB46-23A5-40AE-C21087F160BD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D12B1ABF-672B-1C0E-4E8A-C6856E01C86C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70480389-BDDF-9225-27A6-9DC078D98A24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A2BD55DC-29BE-5AA2-9AAC-F715F6E839CF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E37AD0B4-DF72-32E3-70D9-128D2A1A6A54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A39D82D3-7AEE-2F98-24A4-F561B7C7598F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C0148854-8CD0-300F-161B-C8749AF2EDCC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420DDCB-6305-07D6-ABC2-50C3317BC21B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7AF99F2D-4BD6-6228-1354-67BE3E00221D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7A1DA79C-A5FA-C6B2-2A14-15374703762A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A22463F-1E5B-4639-8819-95208A087B59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67E2E359-95B9-5DFF-5177-42E68F734BFB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B4A5EBAC-2032-44EE-B453-6BB9BBB1DC67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8160F14B-CBAE-67CC-D769-A40B5D354195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7645030E-765B-9140-1EEE-0079EA7ADA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B4E770A1-672F-DA23-E82D-7E2D98D599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267244FD-853C-78AA-3A90-38FC01D22B2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E04471D8-0C78-9B07-9F98-0D6B25FA40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824F3000-085D-7262-EBBE-22E14720522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78C128A7-F256-ADED-8F09-69B259AF819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F737B9B7-B4B6-998A-9D71-6569D0F21A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D10DCDDD-ED71-A654-D7DC-6CE186EFE64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1547C2FE-915B-BDFA-B7ED-94407329930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EE4CBD10-66C5-3316-C6F0-F3D3F8D71DB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87F4888A-AA71-C8AE-76F6-63434ADAC25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D4DCFF95-9E53-B20B-71C9-EFFF3E80A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4491" y="1921780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Creación de un modelo de negocio</a:t>
            </a:r>
            <a:endParaRPr lang="es-ES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CA8835CF-9914-1811-ED08-EAA156D2F6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70296" y="9793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E43F45E2-53EF-EC28-E601-EE365B71BD29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44A12CAF-249F-B43A-32EF-470A462BC4FC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EA20E54C-98D1-0254-7825-64DCD0CE3088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3B56671D-5343-9C6A-C656-3536C280088C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D1DA2009-C7A2-20D1-E42C-78947DDB1BB8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87BE4F86-1D98-08C2-C28B-C2E08F92806D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CF5B331E-7902-A64A-5D62-028E0052ABC0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319110F2-B25E-C449-6FAD-A9A4394B5B9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AE30172A-964A-CDF7-809A-02ED525FBF36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E752CF2A-237C-64F5-8055-AB2D2D6CAE2E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F5E2119-3D79-2158-C05C-3F96239C1B41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2710C635-9C38-E4A1-3B4D-2AB59434AD46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F53A7848-E737-54EB-EFBC-183134360ACE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BC781B1D-A487-E5AB-C747-6F8809CB5456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88C719E8-12FC-9D4B-BA86-F84E9C43829F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42198ECF-FF27-4D8A-F3A6-C69C28F23CED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19101647-7380-4DD6-B5B3-DD85AA7DA3F9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A6CE2BF5-5EAF-E45E-CB03-A9B329A01047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B8F9BEAA-B83E-CD04-A336-31D435899EDD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CB3F4177-5D1C-AFB4-DE08-6A68CD4566B4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F62DFD3-44D2-9BBA-38BB-B2BA9608796B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9CC9F0B5-1F92-7F18-044D-9CBD1893ACB9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6625498D-B62F-5864-F494-940DDB4D34CF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C0293127-A50F-1618-0487-9EB3FD7BEB92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F6223CE9-713C-7E94-E2AC-160E2C7FE74B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D98CCA69-629F-A20F-2924-0372326DD837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2F3BC065-98C3-A4A2-F623-EBC1910767DB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2C984BE-1485-8C33-CFA4-BA0ED3ACFD3C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132B6199-A9E3-3F54-F2DD-E8A51BCBBFC8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05B92737-2DBC-DB30-CF68-01825569A9AE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496E096-4B01-40E9-98F7-2739DDE99F5D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F13675E6-77EA-AD17-3D86-F6FFBF74E6C6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A118564D-97FD-4C4A-0F00-6ADC469BC651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5A803537-49F0-B85C-BDB0-64385B28DA96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89B497E1-0FDB-5F3D-D7DF-A2A53F039FCA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612FFACE-22A7-88B8-86BE-824727792CE0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4D62886C-5469-5257-F498-6F80023965C8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F11C5ACD-2843-2234-CF66-B3292D514EF4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9658CE9E-3ECF-1463-121E-B12A28B15034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26030138-B669-D749-61EE-A5267A3782A9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84C9B84A-0BEE-EBCA-6CD4-EC1C7114D1D7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EABB8644-B400-E6E0-3EA8-358041FE5082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177FFFF6-C29C-BE03-806F-891E31C286E7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1B9B8F4-6DC0-B0AF-B206-CED0052E0629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1F6A5E4B-5F63-8984-9E97-1A6C4397534A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8A266020-2B7C-4074-5C3E-A32ABADD044C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610FBE52-350D-20A8-380D-C93DE1F94BAF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F8BBE45D-8945-15A7-C93C-21372425BA86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3562E80E-071A-91AD-180E-C5D7A9142917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4EC0FCC5-D1CC-7736-52F4-CDA06F718D42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6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6"/>
          <p:cNvSpPr txBox="1">
            <a:spLocks noGrp="1"/>
          </p:cNvSpPr>
          <p:nvPr>
            <p:ph type="title"/>
          </p:nvPr>
        </p:nvSpPr>
        <p:spPr>
          <a:xfrm>
            <a:off x="713225" y="167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Decrece S.L.</a:t>
            </a:r>
            <a:endParaRPr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1C65151-7595-2498-2E9D-47D97309E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366831"/>
              </p:ext>
            </p:extLst>
          </p:nvPr>
        </p:nvGraphicFramePr>
        <p:xfrm>
          <a:off x="1407210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1DE427B-3EFB-38CC-0E48-05F76703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47" y="0"/>
            <a:ext cx="7704000" cy="572700"/>
          </a:xfrm>
        </p:spPr>
        <p:txBody>
          <a:bodyPr/>
          <a:lstStyle/>
          <a:p>
            <a:r>
              <a:rPr lang="es-ES" dirty="0"/>
              <a:t>¿Qué sector queremos?</a:t>
            </a:r>
            <a:endParaRPr lang="nb-N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3EEC41-D8F3-AAC5-A027-7F8CFCA6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33" y="772751"/>
            <a:ext cx="4506627" cy="43707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CACHIVACHES</a:t>
            </a:r>
            <a:endParaRPr dirty="0"/>
          </a:p>
        </p:txBody>
      </p:sp>
      <p:sp>
        <p:nvSpPr>
          <p:cNvPr id="5257" name="Google Shape;5257;p44"/>
          <p:cNvSpPr/>
          <p:nvPr/>
        </p:nvSpPr>
        <p:spPr>
          <a:xfrm>
            <a:off x="1530975" y="2323025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4"/>
          <p:cNvSpPr/>
          <p:nvPr/>
        </p:nvSpPr>
        <p:spPr>
          <a:xfrm>
            <a:off x="6889594" y="2337733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4"/>
          <p:cNvSpPr/>
          <p:nvPr/>
        </p:nvSpPr>
        <p:spPr>
          <a:xfrm>
            <a:off x="6889792" y="2323025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4"/>
          <p:cNvSpPr txBox="1"/>
          <p:nvPr/>
        </p:nvSpPr>
        <p:spPr>
          <a:xfrm flipH="1">
            <a:off x="637005" y="1187950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Recogida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2" name="Google Shape;5262;p44"/>
          <p:cNvSpPr txBox="1"/>
          <p:nvPr/>
        </p:nvSpPr>
        <p:spPr>
          <a:xfrm flipH="1">
            <a:off x="637050" y="1760649"/>
            <a:ext cx="1964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Recogida de residuos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263" name="Google Shape;5263;p44"/>
          <p:cNvSpPr txBox="1"/>
          <p:nvPr/>
        </p:nvSpPr>
        <p:spPr>
          <a:xfrm flipH="1">
            <a:off x="5995444" y="1255004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Reciclaje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4" name="Google Shape;5264;p44"/>
          <p:cNvSpPr txBox="1"/>
          <p:nvPr/>
        </p:nvSpPr>
        <p:spPr>
          <a:xfrm flipH="1">
            <a:off x="5995642" y="1719319"/>
            <a:ext cx="1964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Reuso de materiales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265" name="Google Shape;5265;p44"/>
          <p:cNvSpPr txBox="1"/>
          <p:nvPr/>
        </p:nvSpPr>
        <p:spPr>
          <a:xfrm flipH="1">
            <a:off x="4987989" y="3426303"/>
            <a:ext cx="4156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Elaboración/Reparación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6" name="Google Shape;5266;p44"/>
          <p:cNvSpPr txBox="1"/>
          <p:nvPr/>
        </p:nvSpPr>
        <p:spPr>
          <a:xfrm flipH="1">
            <a:off x="4854810" y="3909356"/>
            <a:ext cx="428919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Elaboración de nuevos productos o reacondicionamiento de los recogidos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5269" name="Google Shape;5269;p44"/>
          <p:cNvCxnSpPr>
            <a:stCxn id="5257" idx="3"/>
            <a:endCxn id="5258" idx="1"/>
          </p:cNvCxnSpPr>
          <p:nvPr/>
        </p:nvCxnSpPr>
        <p:spPr>
          <a:xfrm>
            <a:off x="1707375" y="2411225"/>
            <a:ext cx="5182219" cy="147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0" name="Google Shape;5270;p44"/>
          <p:cNvCxnSpPr>
            <a:stCxn id="5258" idx="3"/>
            <a:endCxn id="5259" idx="1"/>
          </p:cNvCxnSpPr>
          <p:nvPr/>
        </p:nvCxnSpPr>
        <p:spPr>
          <a:xfrm flipH="1" flipV="1">
            <a:off x="6889792" y="2411225"/>
            <a:ext cx="176202" cy="147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1" name="Google Shape;5271;p44"/>
          <p:cNvCxnSpPr>
            <a:cxnSpLocks/>
            <a:stCxn id="5259" idx="3"/>
          </p:cNvCxnSpPr>
          <p:nvPr/>
        </p:nvCxnSpPr>
        <p:spPr>
          <a:xfrm>
            <a:off x="7066192" y="2411225"/>
            <a:ext cx="7570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2" name="Google Shape;5272;p44"/>
          <p:cNvCxnSpPr>
            <a:stCxn id="5257" idx="0"/>
            <a:endCxn id="5262" idx="2"/>
          </p:cNvCxnSpPr>
          <p:nvPr/>
        </p:nvCxnSpPr>
        <p:spPr>
          <a:xfrm rot="10800000" flipH="1">
            <a:off x="1619175" y="2080325"/>
            <a:ext cx="300" cy="2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3" name="Google Shape;5273;p44"/>
          <p:cNvCxnSpPr>
            <a:stCxn id="5258" idx="0"/>
            <a:endCxn id="5264" idx="2"/>
          </p:cNvCxnSpPr>
          <p:nvPr/>
        </p:nvCxnSpPr>
        <p:spPr>
          <a:xfrm flipV="1">
            <a:off x="6977794" y="2039119"/>
            <a:ext cx="198" cy="2986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4" name="Google Shape;5274;p44"/>
          <p:cNvCxnSpPr>
            <a:cxnSpLocks/>
            <a:stCxn id="5259" idx="0"/>
          </p:cNvCxnSpPr>
          <p:nvPr/>
        </p:nvCxnSpPr>
        <p:spPr>
          <a:xfrm flipV="1">
            <a:off x="6977992" y="2091299"/>
            <a:ext cx="0" cy="2317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5" name="Google Shape;5275;p44"/>
          <p:cNvCxnSpPr>
            <a:cxnSpLocks/>
          </p:cNvCxnSpPr>
          <p:nvPr/>
        </p:nvCxnSpPr>
        <p:spPr>
          <a:xfrm>
            <a:off x="7422725" y="2411225"/>
            <a:ext cx="3327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9" name="Google Shape;5279;p44"/>
          <p:cNvSpPr/>
          <p:nvPr/>
        </p:nvSpPr>
        <p:spPr>
          <a:xfrm>
            <a:off x="7186655" y="3061257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44"/>
          <p:cNvSpPr txBox="1"/>
          <p:nvPr/>
        </p:nvSpPr>
        <p:spPr>
          <a:xfrm flipH="1">
            <a:off x="637005" y="3492632"/>
            <a:ext cx="3119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Comercialización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5288" name="Google Shape;5288;p44"/>
          <p:cNvCxnSpPr>
            <a:cxnSpLocks/>
          </p:cNvCxnSpPr>
          <p:nvPr/>
        </p:nvCxnSpPr>
        <p:spPr>
          <a:xfrm>
            <a:off x="1616889" y="3139203"/>
            <a:ext cx="22405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9" name="Google Shape;5289;p44"/>
          <p:cNvCxnSpPr>
            <a:cxnSpLocks/>
          </p:cNvCxnSpPr>
          <p:nvPr/>
        </p:nvCxnSpPr>
        <p:spPr>
          <a:xfrm>
            <a:off x="3847605" y="313920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0" name="Google Shape;5290;p44"/>
          <p:cNvCxnSpPr>
            <a:cxnSpLocks/>
          </p:cNvCxnSpPr>
          <p:nvPr/>
        </p:nvCxnSpPr>
        <p:spPr>
          <a:xfrm>
            <a:off x="5635005" y="3139920"/>
            <a:ext cx="2196373" cy="9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1" name="Google Shape;5291;p44"/>
          <p:cNvCxnSpPr>
            <a:cxnSpLocks/>
            <a:stCxn id="5257" idx="2"/>
          </p:cNvCxnSpPr>
          <p:nvPr/>
        </p:nvCxnSpPr>
        <p:spPr>
          <a:xfrm flipH="1">
            <a:off x="1616889" y="2499425"/>
            <a:ext cx="2286" cy="629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4" name="Google Shape;5294;p44"/>
          <p:cNvCxnSpPr>
            <a:cxnSpLocks/>
            <a:stCxn id="5279" idx="2"/>
          </p:cNvCxnSpPr>
          <p:nvPr/>
        </p:nvCxnSpPr>
        <p:spPr>
          <a:xfrm>
            <a:off x="7274855" y="3237657"/>
            <a:ext cx="0" cy="3772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5" name="Google Shape;5295;p44"/>
          <p:cNvCxnSpPr>
            <a:cxnSpLocks/>
          </p:cNvCxnSpPr>
          <p:nvPr/>
        </p:nvCxnSpPr>
        <p:spPr>
          <a:xfrm rot="16200000" flipV="1">
            <a:off x="7438917" y="2803687"/>
            <a:ext cx="78492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5278;p44">
            <a:extLst>
              <a:ext uri="{FF2B5EF4-FFF2-40B4-BE49-F238E27FC236}">
                <a16:creationId xmlns:a16="http://schemas.microsoft.com/office/drawing/2014/main" id="{437B740E-F712-0116-0FDD-F37DC79988C8}"/>
              </a:ext>
            </a:extLst>
          </p:cNvPr>
          <p:cNvSpPr/>
          <p:nvPr/>
        </p:nvSpPr>
        <p:spPr>
          <a:xfrm>
            <a:off x="2070083" y="3061257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 Y OBJETIVOS</a:t>
            </a:r>
            <a:endParaRPr dirty="0"/>
          </a:p>
        </p:txBody>
      </p:sp>
      <p:graphicFrame>
        <p:nvGraphicFramePr>
          <p:cNvPr id="3431" name="Google Shape;3431;p32"/>
          <p:cNvGraphicFramePr/>
          <p:nvPr>
            <p:extLst>
              <p:ext uri="{D42A27DB-BD31-4B8C-83A1-F6EECF244321}">
                <p14:modId xmlns:p14="http://schemas.microsoft.com/office/powerpoint/2010/main" val="394231758"/>
              </p:ext>
            </p:extLst>
          </p:nvPr>
        </p:nvGraphicFramePr>
        <p:xfrm>
          <a:off x="720000" y="1757459"/>
          <a:ext cx="7704000" cy="2169150"/>
        </p:xfrm>
        <a:graphic>
          <a:graphicData uri="http://schemas.openxmlformats.org/drawingml/2006/table">
            <a:tbl>
              <a:tblPr>
                <a:noFill/>
                <a:tableStyleId>{FFDC879E-FFCB-4994-8ECA-74FD18B9526F}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Una UE en decandencia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Analizar la evolución de la BC en los últimos años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Gran peso del sector primario en España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Analizar el peso de cada sector productivo en España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Ver la relación entre cantidad y valor añadido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El problema energético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Análisis del sector y propuestas de mejora.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Creación de un modelo de negocio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Negocio basado en las carencias del BC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Justificación de la inversión en dicho negocio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Google Shape;5300;p45"/>
          <p:cNvSpPr txBox="1">
            <a:spLocks noGrp="1"/>
          </p:cNvSpPr>
          <p:nvPr>
            <p:ph type="title"/>
          </p:nvPr>
        </p:nvSpPr>
        <p:spPr>
          <a:xfrm>
            <a:off x="720000" y="1315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OPCIONES DE NEGOCIO</a:t>
            </a:r>
            <a:endParaRPr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493503D-F1FB-1618-F7D6-31F6C5D78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128142"/>
              </p:ext>
            </p:extLst>
          </p:nvPr>
        </p:nvGraphicFramePr>
        <p:xfrm>
          <a:off x="1445622" y="8184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Una UE en decandencia</a:t>
            </a:r>
            <a:endParaRPr lang="nb-NO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4E7F14-5805-AB05-8D5C-D4DB37BB8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/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/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/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/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/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/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80A56-92A1-8664-C1EE-02868B23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9" y="460101"/>
            <a:ext cx="6469722" cy="41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/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6" name="Google Shape;4216;p37"/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/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/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59B511D6-E8E2-35E0-67C2-5E9F52E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940B5D4-5CB8-00CE-0C73-4B4ACE46456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8E088DB-DAC7-56F0-0F4E-49198430781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DB74BF2-DF55-CAD5-B096-14999E417EF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C24F190F-3A61-F621-EC9A-DB32978142C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69554614-E84D-A602-1576-73D56FD85DB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7761CCA6-4743-8256-B2C6-83C78E5E7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EFE2B0-5AB7-8368-AE7B-E617285C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5" y="176226"/>
            <a:ext cx="7339630" cy="4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E2840E3F-6771-C956-5736-B9C2AB8F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64F27BD-52BD-3F7E-1D35-642825AA5119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152DE5A9-7F94-60C9-DEA5-0793B62E36D2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F7C849FC-D08A-0DB6-83CA-8B470F154141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057A0438-2798-DA20-C4CC-1883D54F196C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2BF00375-F91F-E785-C05E-C1B5C2F229AD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1A8461A4-7A16-9CEC-F16F-5ABACCF2FFEE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34D28604-576A-C92D-5749-F284B5909691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91467E13-52A9-57F4-AB7A-66DC52D6606B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38915FCC-0A4C-0B1E-329A-3B16FA486930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25F1D098-A6DC-44BF-C939-FA12DE4F9E91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A4748EA0-F34D-6702-59BB-8AEF45999B67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0CCDEFC5-3CAA-C277-C603-354DEC3B5D8D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CE9AD35A-9006-8327-AA47-7DAB54561460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52F5AC81-18F4-E3AB-EF0F-F04C94DD4A0B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B4A85851-C6C4-6A8A-603F-61038A8855D8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7EFC882F-284C-49BE-EC9A-9B204F6ABC25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18B6781E-EBFB-161D-B182-DA1BB683BB48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8610A556-434D-EDA4-1D1C-0DCB9444B34A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A1F88D18-0C92-25AE-54D6-712949815725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48D39620-E698-2140-9A64-6A8A67A19D0D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46DC07BC-BBA5-2F0F-3662-D2578322D7EA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2B5C7F05-4100-2EB3-FE90-02FCFFCFFB5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3EC79D74-838A-35AB-F924-8108B18ECC10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9629842A-3776-C93B-5E4E-22434322545D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7C68199-180D-90FB-AA80-64088E2F8C73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C09AE9E2-84AF-4012-3735-46E8DB7925B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797ADB3-8CB6-6E2F-E9AE-A71615C4B261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3DA5A35C-A02D-D4B8-6810-BBF790D16A5C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BED5E743-AD3B-3B93-F6C2-788E875072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D7FE9399-7B0C-1F1F-F7FB-032EB551BA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FEDC835A-E3D3-9554-E893-DB0BDE910B7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39A3833A-2F18-C102-D08F-567D7081A55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F830386-5629-3326-A935-0C04E26FA44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C421AB4C-EBF6-5A08-0F79-3192632DE94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725A6D17-EC3E-4AFF-AF74-681CD8FA08E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BA1B0ACA-AD16-692F-C879-2885FD90415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C6C3F04A-EC50-C4D0-F806-89258AA3935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54640A6E-1622-CC62-9AEE-1F30527C08D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D710CC7C-BAD7-7A3A-E055-D9F593D32B3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5EB78005-9272-CCE0-7E83-FECF2E24E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Gran peso del sector primario en España</a:t>
            </a:r>
            <a:endParaRPr lang="es-ES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27A5E853-D807-E0E9-67D4-DEB3CB4FD4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18386" y="952225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AB589EA0-DE2E-1466-3898-CE4335FD9446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31A9B428-CA50-14DB-F7BD-A52B32FE4B3E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796EB5B2-D07B-0019-2650-7FA9EF373459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E9AEB241-C826-2675-EE9B-79F25A3CD86B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96FD3030-8429-AAB5-51C0-25953BA0AF9C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01B34C34-6410-942C-207A-AB32706745CC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42E11779-13D7-7661-EE77-82927009A241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935A39F7-5F75-D103-24FE-85237D84A0B3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79F91225-4084-7CC1-2C2D-09FC79E85705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4370CB5-DB66-38B8-8438-DDD35B3E5850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985FC9E-342D-FFD3-C8A5-149E8101136B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D083C883-588E-BBD8-FB3B-E0BF7AF58C5B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AB36AB7F-AC5D-32C4-6B9B-64D686EF3AF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60227AD7-1300-ACFE-CD4D-9A2C3830F155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6019DF3B-9C20-172C-5420-43044B653B56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AF36E709-7F8B-32E2-8A3F-545F42E40410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0A858CB3-E970-2584-4B88-87DB9E0427FB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9F2FC4E7-9550-EF78-679A-45F0339076B2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3A4B4A35-C52B-9194-520E-AAC6F3AB583F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A58D55A4-220C-5238-00AE-A5270B320009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84E20126-00C9-51FC-49E8-5FE2E6587EFD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8EFC7059-20FF-9667-34C0-E749EBBF77F4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AC19BE2D-1D6E-870A-D023-A23C318E6B6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72450531-DD01-0DAB-E679-D1BE32D718DE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2451E76D-BC95-2F1E-FD67-0DF3A38B8F25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DE6E705-0974-2187-DAA1-7781820BC3C3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8F410931-25F2-B026-5027-E753995D28F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0216BDB8-F3CA-E6EC-9C82-EA0885EAF91B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2FEC0AA5-C34F-76C4-7E4E-75489EBC9713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C635259C-F610-73F6-9B9D-EC37449C34E3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2EEE721F-4144-DDC1-1E3C-490CCDD3D712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C00F531B-9A8D-C3C8-54AA-C615EC94836F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6959DFF4-E3C8-009C-44BF-B77EBECBE337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923503D8-62DF-60AE-673C-ECE96F0C2785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7E80F04F-9626-3268-60E3-B3AD667C4090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50EA997D-15A6-C778-36C4-BB1C6F743F01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BFE4939C-8321-4964-D4C1-F038EAA4D68A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C080C81A-1C6D-6593-F8EE-3F7040F598B4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1BF93B6-F483-B1ED-52B9-58A72CDBD714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9CE7AB2D-F594-FB54-84BB-2F07815D5C9B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B2EFE1E5-6884-A2EF-2389-0C1359AFFF92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DF984FB0-5198-5AD0-0C4E-138A758F18DF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DDB681D7-D75E-72D1-32F4-2D3FA13FE975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AAA0597-E51E-13A4-415D-0728144C9C77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1F6C474D-3EEB-BFD0-AE56-37027B7617BC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2C3DE2AD-0F8F-A098-5197-D48488DEAC10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0772DA8A-7CDA-0FE0-D88D-D9082F74E4C2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004E493D-7C58-6A5D-2E5D-310DA1644EAF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22CF155D-E612-5B0C-DBBC-1D9ED8F74DFC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0280295A-AEC2-A3AE-E611-283CFC816FF6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EDF362-DA47-100A-8136-771B605F1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004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1736F32C-5568-E063-B023-236C3ACF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B825CB5D-4326-9B31-6AEF-6CD3A01EFE46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03D6EA49-0CF9-9832-4042-0ACFFA4C7407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49651DAD-C75C-5B3C-7E20-0BC3942886E1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1812CBBC-3FF0-0EC6-FFE0-DEBFF2786F2D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1EC0632F-F8EC-3E24-8711-32D5BD3A4452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694A6AC6-9FEA-7415-623C-D107189F4F29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1D0F5385-6DE4-CBC8-7B4A-155A20ADB763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1246814C-B1CA-E29B-8759-B2C06E1158E9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C2B83D8E-122A-30FF-30D0-EA36F87F16C1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0ECFE2DA-FD99-A715-4132-B08BE580BD76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5495C81E-C0CD-0DFB-0F5F-358BBF5A55BE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F7F3BCC3-0E03-0A7A-7B7B-2357756D653D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0C6B3988-4908-7846-3DC7-334BF3765621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8B556366-ED52-D0A1-4EA3-F0AC93401EC7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4C7DE2B4-A56F-2E47-F163-D85D2EB0AB76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DE083BF0-9A67-EB0A-DCF3-287901FDB099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DAA6EEAF-2FE2-64C0-5E0E-00101198C20A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D71E32E0-CB43-E1F4-ED35-FD01C9196ABF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9E6CCF7A-C9F6-D6D2-8C9D-A3935E662022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13FF3AFF-7C97-D57B-802A-DEB3C10A9DDC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A48C4AF4-9A4F-61A8-6CF9-AC99F13E3AFA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0B7BE143-DF4A-BBC0-4330-6A34EDB4DDC4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0A6FDA1D-BE94-523D-9B43-C85AF6556834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AC47EB0A-67E2-50EA-FCB4-CFED76AAA296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647D3DF0-B1B4-4016-742F-D1FF8B1F430D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16EADB31-E609-82CD-CCCA-13DC36C67D91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FFB5F7D0-986E-FE43-9E26-580B48A31212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E8A94E73-B4B6-9F6A-C9D9-41CAA731EDCB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2FFD0E39-FD03-CE24-8C65-A6D14C775FD2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97788946-EAF6-6802-FE6B-483719D275E6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E040F951-23FD-853F-77EF-42EB1560BD80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B02E80FE-D9CD-CD80-3E43-9A67A5C5E8C7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6EC18D1C-D82C-440F-67D1-AA701428BC3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1463792A-926B-613A-DB24-87429A12A93B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EC0B7001-8802-C209-D04B-558ED8841675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65C45D7E-749D-05EE-F267-3782DB1523AE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352E8A04-0B21-466A-EF2E-437DF848E027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194B0929-E9AC-7E05-D5B2-7E67ADDD666D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5C21D596-F5C3-5C5E-4C42-83E03ED90B0B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3C298BEB-DA0A-F20E-E1F8-14853C3BA6A4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762DEC6D-78E2-19CA-951F-F12EF35D7B30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653A4C1A-7A35-B1CE-33C6-CE212521D309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29760117-5944-0890-DCCE-BBB6869545B0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7A12037B-2F7F-1CEE-0CAD-843401E93254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AB95554A-4844-D2AF-B4BD-669611B85793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DD3CBBD2-9549-6B14-D8BB-CADFBF7E4A0A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08C403E0-32FD-A868-68C7-2040F8AAC404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0E551D43-286C-5F22-9593-0113F26F12B0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0FA500FF-6882-B287-CA70-53DBF140EF5A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6BDC285C-44C7-077A-1303-14904B6C6A9D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617431F-CF91-2806-3957-5BFF4B1C6F1D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7F67486F-BEFF-283E-6A74-DBB21D2CCFC3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BD91E109-0326-7709-FFE1-6549861D43CE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E56DE3E5-7063-8647-547C-A710CAA59EC4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CDD634F4-2DDA-2CE7-3B3A-8546C38CB156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75FCEC65-8CAE-9727-DB35-A9A7B6EA0B4D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A9B60B50-9442-FE18-D178-4A528438084E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CCD23D78-A9AF-C9A7-0101-0BD74486619A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40116D9D-6F81-01EE-7B77-53C54C567DA7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2C5A4A44-EDBF-7B67-1197-2AB48646DCD7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7B39D06A-192B-B642-7E18-6EB6393E5EE6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DA809794-9662-CB7B-1577-48DCABFB9DA0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A2AD2B3B-E99D-4D9F-FB91-25D2FA8AFE2F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9914A0EB-D897-DCA6-B76B-2CEF6520C3EB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00B98BBB-6334-59DF-552C-24A9ABF365EB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DE52530D-BF69-9983-DC5C-269A6524AB52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46D4F19E-93BF-7A0A-48C3-53D5578ADF1E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82766BCB-272B-E8B4-0D19-3C6AE0223724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919D997D-BEE2-1A8C-914C-B245040824A0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A505C742-D63D-8CCE-2A2F-A94D893A1C27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716F0D21-CF6E-7AD1-3513-009A42DD1528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8BC582F5-B5AA-5E79-59E8-9B1DBDE42F47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81B2AAA-B4FD-9948-FF45-CC96A668EFFD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A67AC99D-E1A6-B26E-035D-1918BBED1D57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F2C4FC4A-BDBF-9506-7B99-25206F6BE3AE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67BDAEC0-59F6-49DC-D4E4-416ADC7ADE5F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33392543-F315-8D11-B695-DF4F5B23D909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ACF362F6-CA41-1311-FE7D-87C65E3BD6E8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6200F51D-0803-7B7F-AF18-5630DF343C1D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18E0F859-CF62-F738-C0C3-FF12354E7A01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0B7323AD-0C23-ECDA-D3BB-776448E7AA6F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4325DB70-9D83-4622-86F6-6C8248A37F77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D151DE4A-1BF4-E405-C06E-774765127B76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EF68B905-CB2F-386A-C9A4-D4F044CDDC55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65FE4C97-2E41-FF9F-0E89-F93560476B73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E4891F56-C076-641D-33F6-397B405E1FB9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951F87B5-8C12-28E4-C357-2510C9FBF5A0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950E3E0F-1D92-A344-BDD6-95A4A4E58694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7658CB00-F94E-264C-69B8-0CB6820B26B2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8AE2CC1B-002C-1AC0-9683-C05E70FECFB2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EB8600B6-C10C-51F4-2681-ECA5B05D79AD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562652F3-3D6A-8965-A989-79A76C6813FB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60F5E678-168E-475B-E80F-D9A384F8A9B1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94629C88-2C43-ACF9-3D18-806699C48784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4D23921D-68EE-491E-09E3-174A412EF04E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09621E54-DBE4-EAB7-433E-2BB18F18C68D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AE198F64-6F29-BBAA-7FA0-E32A0C131627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E7A07D2B-D467-1C37-2681-AEFC047BD86C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FF0EA185-AAE4-7BB1-4ED3-4EC59470E878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C6074005-B640-E14B-1F5C-533E03E6B720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BB51BF26-7465-8BC6-DB67-37F504D96A61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A7E6C34B-C72A-3EFC-A8C0-4C4C0069BF4C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8EBA3E42-BAE1-3ED3-8614-A3A64D3ABF77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C126375C-80A7-8B99-9023-145ACF870025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A1A5693A-D24E-2DD7-70B8-159D6569FB1B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9D93014F-8CDA-4387-4ED4-F88286994880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D9BFB42C-45C9-98CE-FBBA-5DFFE42CBE8C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5A25B398-DB15-B7A6-8717-C286CDF8B3E7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CA65A9B4-8429-2FDD-F710-8294AD8F7BD5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4DDDF901-2B3F-3056-99A9-9F7BDA32E73C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42250E7B-1537-76DB-69D8-831F8988326F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8ECE745D-458F-1AA0-D379-A56FC9118245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F24640C7-423F-7895-77DA-581537D36407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79AE05F5-BD7B-634D-2F2E-F7E64C6B6902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059F45D0-5A65-DE7F-5960-16528556F8AF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E7ABBABA-E9DF-81AC-E7C9-B4D9608450BF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E9A4C348-406E-E377-6B46-C7123EE43E1C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68BE282D-549B-A207-5386-BBC2D5742FC6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52C77C6B-77E5-BA9D-CA9A-ED764ED6977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35E6200C-882B-E8FA-C0AD-B43B4D99D911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331FFD3F-140F-4635-B941-C33EB4D4459A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122F4A99-5EA7-7802-8CCD-31D5D22F01D3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6CCA040F-B0B6-4E55-C334-749685DDE04B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46CD0EB1-CC6D-C101-ABB7-C455D310EB78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0B0B2D82-0D45-3025-F4DE-A8B4AFA05DBE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E72CCA14-C763-B3B7-19DF-A44FE052EB17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46ACFCB1-7439-CA21-5E01-08F665080D67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7219C1E1-C16B-41F3-9D3B-B6B26C5C00A2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CC1A62F4-6327-9535-06A1-2182FB48489D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A10A2AED-3AA2-DD9C-8F3A-FC7A3422293C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83CAC513-B4E9-4FB4-63F6-9796FD6EB62E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DB8EA14E-5117-B8DB-0CF2-3F484A7CD933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87C75772-9CCC-C638-CF3B-E5C37AB2F4FF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7F2E466F-2253-EC51-D3EA-9A7953BE215A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AA6ECDC6-FB01-CF6D-5FC7-387D473464F7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B019F06F-267F-6106-EC59-C28F77BB9ED7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DF7C35BF-000A-9442-243F-F8131883C0D0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3A0ECFA5-0585-63B8-CBA9-F4F6291FC50A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3A5DF546-6661-BE2E-DF85-2182E4B1BD3E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829EF463-919C-1616-75DA-90CE19443E99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E24D7A9C-0D0A-1499-3ACB-ABED1C2F92FA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416465B8-E865-F16E-D10B-16F244C2D2C4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02A1A18C-850E-ACD2-FC59-1A0A46B235C9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0B8CE861-35BD-80F9-0DCE-D3F6C3969575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FFCFFFE4-C313-2ADC-63C2-839DA73A3C35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74528430-F23F-0819-59BA-1858CFCC8B8A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98511534-15C2-F334-F12A-2D1736189604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AA07354F-92D6-66F9-C445-A511FC8D59D5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2D9D4B11-59C0-28E4-0B7E-64237F365D9A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013E943F-28BE-9FDE-9F04-4453ACB53E6C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BA5F9146-0E16-C4BB-D614-A9E43760B526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EEEFF344-64DC-8E1F-1BAB-29D7A682C695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EB9A8FDE-BB1B-ECDC-815E-D6287D998D31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609A9222-DE1D-B940-BB6B-96CEDDDB3620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B06E7ACB-EA04-616D-F79A-2B6A8FCA6422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D60CDCD2-73CC-21AF-2FEF-15CC8163D151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54B22AE4-A541-274E-5D1D-B0A4A4D8CE4D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23CE0B21-39EC-B909-3239-06FD28757D81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6AE215BD-0462-A6C1-7B5D-A4C1D75950E5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87821A79-2790-38C5-A5BF-EF9A07AFBB9D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72FC73C3-08DA-69FD-9B91-B09E0B8C17FA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17CFEE66-07FA-F12D-3504-12FDDEFD6888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A6EB68B9-DC48-070B-A928-040F352025AD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2E86D085-C442-EF1C-7338-FBE3DD2CC3BF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1395017F-5D44-F796-9F16-ADA418803A7A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B969A018-917E-9CF9-CB13-05D2D60A2ABD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A5225307-8EB2-9C5B-B91D-31B2ECAD57A0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88DBF621-28ED-08A0-4E21-374F4FBAD84D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7B6A8DAA-0E0F-75F4-0E5D-09C0C53D0846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5E6CB7AC-8151-F7FD-BABC-8D8800FD892E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2E15B954-D429-6EF3-52EB-5249659EB64E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9DEBECC9-386F-7C98-3742-AD14E2BBD4AB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751378D8-46F7-E2D0-F19C-9F9633E2D9D1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0829FFA4-DEA9-B663-5B51-682B41FE1B19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73DA76DA-19B8-C297-0B2C-42E28C4689F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735229EE-AB7F-5C3C-DA86-047055682BA7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0FC8A7CE-D797-6B48-3FE9-87C40C6DA67A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68A9FB22-179D-4DA3-852F-ECD6FA6D5369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F7E9D761-136C-5180-15CE-EA9A9D285C59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A2909FCF-3AE1-AA5F-1C43-52BA21473F1C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A765669B-56CD-125E-775D-F52A8D1229B7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9C8071DA-6F89-61F2-FFB3-5B3494B6450C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1F9C5F3D-1150-3DF9-2A79-543A130D40B5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F8CC318E-7893-A9EA-698E-7DF611697EFA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4E774E51-E9C8-7BF6-D82F-A16B7C10D828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163C2D8B-F6AC-CCB7-953B-9D43EBFB24DA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31B9F197-857F-4D3D-C8A3-96C546E2B032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D625E349-5916-3994-16A7-501D41A869F0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B078BC16-169A-2697-556B-B0857BBD8927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8E8EEEF9-3279-A194-C421-2E3976F9C356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FFFA7425-41CC-CD0C-2430-FB64665B1AA6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37BD1D53-22C5-5859-F6B5-76F8EDFC66B4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0B383660-5FF8-9109-35E4-8BCCF2018A48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D555AE2A-62A1-1B22-26DE-FEF30E71D292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A56E932A-EA7B-F690-D724-ADBDEA800875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80101E23-5BB0-E322-41DF-D7A21058AF82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1EB0EB4C-4555-FEBD-4E31-A12C04B8A826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8965AE50-374A-0146-2332-17C7D005B21B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E49AB3F7-D842-17BE-824A-CB96255E22C5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42E4F91D-83D7-B341-7955-16D08D28B24B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69C0DEE5-FF23-21E5-D8BF-89345B4D3DB4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7B927552-A2A5-72F1-1D05-2C06F9BA1C4E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E471A6E5-2E92-7C58-550B-303E39942450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2B0152E5-9990-C222-C833-198AE4AB93CA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3147678A-8318-F452-59C1-008B817B3C5C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9EF69929-F021-2EE0-15C5-547C0E42A862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C552FDE6-B70A-9202-5E25-BF0223CA4817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729E161C-7137-53CF-D841-F5CFF39E4AB0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55049EE6-A444-5DCC-0611-BB2CE84756C7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C6022FF1-B830-B88D-392A-0D1A402311D7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6660C6D9-2A12-0755-C3DA-BF1C881B8BA2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6A9176AB-75F0-F36D-C055-ED2646049725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A2BDC9CA-1B10-C307-7BEA-F97AAA11D860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15D24B3F-664B-E45B-B015-868C31F1DFD8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6A03ADEB-DC5E-71E0-7841-BA578B9AE76C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E63DD2F2-2B82-9E3F-7760-07FED9FEE95C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D489B2BA-670E-A6C7-296F-F1585C0DCE8E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DA8617E4-FE2A-287E-B889-22804C79D02B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A68A4A1A-4744-6530-A078-CD6FC556F0AD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CF756E28-4F47-DE89-C2C2-BDC35B3835DC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4500A192-D819-514F-E94D-FA050B2C66CA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A3007031-A141-A0CF-19E5-8D088E965EFD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C09340E0-0DA4-1FA4-83A5-EC138F25B129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C9632899-A6A7-10C8-DF32-2A4BE5BB2C72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C6C070AC-85B0-7925-F353-82D82AE1CE3E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FC57D968-FAB0-6D63-3887-629E83EAD390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126B33A3-8099-8621-D7DC-6E2521D9FF3C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AF6B20FE-344F-4DEB-8029-54B71570B5F7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459A0365-F3AA-A18F-6651-1FC4608C522A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C63E208C-A95E-A067-6027-7158FC716F03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5DFE5A0F-53A8-9D83-F276-DCB708218B78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ADEE835A-FA40-6B70-DD0F-11B6D565BE74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4375504A-D8F9-DD77-6B3F-37FE6F8D57BD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2FED909E-ED3D-3F5E-D8E1-D1FBD029DC93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FC388297-E4B5-54BD-3A76-8366468F4561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B4AD7D2A-2A74-18A4-A6DA-022D2345E5FE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E2A48615-39BF-8172-CF4C-7A54104DF872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22C4BDA7-637F-2478-D2B6-727FCA146961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A9E658F1-B605-CA2E-BB53-E2800F2E6205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2F87A821-33E5-7BBF-F2BF-008FD775AD0E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C060641C-FF2F-1DCE-3C10-3FA7F88D4DDF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1C3E7EE2-8674-7F8B-0805-3A367655593B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602D6DB7-F117-3E0A-882C-C75EF16D40EB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BE96B2B4-0D5C-AC04-96C7-22D9EB455F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7EB067A8-FFAE-A7A8-60C8-75478F8E98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F05B8BDE-59AA-8D9E-4039-AECF423C82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0C6FC4B1-3A8F-CBF9-2537-9FA82033F2A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4E08FE00-8CA0-A6CF-C0B5-CB45B23C55B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0134F169-6F1C-1A2B-EF67-F1403B95DB1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9D6315B9-4FD5-9E75-CB27-63BF8A9243B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AE5763B1-5EF9-4423-E1DA-998426FD84B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DD895FD3-0BB6-4148-E2F6-D7401FCBAF8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998478E9-B237-3EA0-1EC7-9A446156B4A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8D79883B-F3B0-4AC4-1224-98AD9FC52E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495FE005-85F6-AB6A-1C7F-943C4E20176E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FE69E72A-8B14-38CA-58C3-8D1B250371F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218DD426-66A4-D93C-1D63-0AA5607778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F17ECA41-24E9-7957-A187-F88DB23CAFE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52C1F56F-20A8-A85F-5AAC-311BB53CA99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B26B27E8-F1F7-E145-8FBD-6BE2F6C8046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30871D14-CD35-81E1-743A-524D6CAC54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2D41E8D0-B935-1F93-6778-27E265C68BA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A513727E-3F89-BF56-015F-AFD9FB7F95E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3CC0CD8F-AE37-58DD-B880-1D2DEF95789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337FAD43-7F9E-5419-3532-1CD3DAD72D6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43A7ADD7-BFF4-CCA8-FAC5-355A6F9C78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5C8A07E0-7714-84D0-D967-7612C32204C3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97D03C51-31D0-6341-47FA-93CF3E5AFD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6821C05F-CF57-D3F7-D126-0FD0DBE678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7FC78C43-B34F-BE26-1034-6DD2589BB0A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2379C92F-41D3-48A3-225E-96B80FA25E4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3D08ED99-F090-8B9E-381F-4FDCC5E7F9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89E1A373-0752-DDB4-5950-D05CDFF7D49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ADB84A8C-1029-5C5A-2F5D-16C642F6DE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08284367-A60B-2DD7-C809-714546E7705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9205151A-676F-8180-8B2F-D7C39FF7D8C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52CE56CE-62F9-C00B-BCEE-9AFAFECFE9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1142A8F0-C56D-7198-1505-0BE99736E6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A08251D8-7BED-0055-BE71-D0BB5694506A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0832E5D3-DF6F-92FD-3A96-FC7FBAE4BF3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07468F43-EEF9-20D3-5389-FB70831242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3FDD73EB-D107-558D-0B42-BA871119BC4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6705E6FA-5591-41CE-E455-FAACA7A8933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43A18E0E-0E21-03B1-BC3B-896D87368F8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270F606E-11A6-9718-5BA0-2016215A3AB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08C650BD-D4B4-F551-1CB4-0CFF2C07867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C8BE587D-96E0-5757-1EE4-23265D0BC89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5FFC5E23-D2A6-D436-5354-F7C83BC854C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95868CD5-79E6-489A-3A3B-F8E169D14FA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A345C48C-9D1E-DB93-4044-C3C916CBE7E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13A4008A-6CB4-DE53-2081-C825B83D01A4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57A786C5-85B6-2A92-B526-4BF962A8686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9E5C36FE-4B47-30AE-4C08-65AB6E17B84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267246DE-137A-3082-F85E-F0667EBA711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E7A75E62-063E-1449-AAB7-B664B776F06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AC329DE8-1BB4-2924-C0C8-B3C08F6E4B0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BB852F2C-D61F-6A0A-2037-764BA511DF4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C97F2834-743E-5722-0230-65ECEA32039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3E14CBD2-5A6F-FC23-AF45-63A8EFA37F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D68453CA-A8E1-7211-415C-2B04694EE0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810D85B7-AE86-F0EE-776B-37B1A7882CC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5395E554-146F-ADA1-31B2-3DDA2A83688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2A544517-1F54-44AC-F1DD-687DBDE988E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9AFFDCD5-B5A9-36BE-B8C4-E5877DA7CB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7D3E1118-F7EB-1526-BCC6-977D6AEF68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E0B169DC-5730-E3A3-47A7-6607377B48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E751BC67-CA35-E955-2F78-02A2D54E8E2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7789D6D9-D996-D323-29B0-B99EF44D103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259DE807-780B-568E-FDF9-957481040C0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EEC9F9E3-09DF-1A88-9427-7675C570EE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DCF5D5C1-DCC1-2747-63D2-5D178AC95C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5B714CD9-19B9-620A-205F-756A5F4F454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5CC87809-8EA3-A7C2-85D0-A52E8513EC3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326FA0F6-CEE1-3150-192F-840200F92DC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2117037D-9A7A-1EFF-D0A4-A832A05CF7F4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283E69D2-06A7-D0FE-0B73-89436F303F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ADDE874F-D1E2-8075-FEDA-6569458ECE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998DB130-0F38-956A-4421-C79382F7E6B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194994A4-2627-566B-258D-E9834F92144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8775CED6-F3CE-116F-5CDA-9114C371FFF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43FFF097-D434-D386-C280-7BD279E0106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4B70B1BC-93DE-656F-3B1E-143FEE5C90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3F7595FF-BAC8-81C4-072B-EC642A60EA2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1F2DE72B-88A0-E9A8-E180-B48DEFE29E8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AE1582F8-D5F7-D93C-EFC2-2C130F7BCCA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5AB46761-90D1-B303-E24A-57DCB60DE5C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5829B50D-255C-1680-627E-B1AB59AC62BD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F7B6913F-1B62-8122-62BD-3460B56511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A3455206-AF88-DDBC-4C33-351A7D39EF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4EF66170-9ACA-26E2-9E4A-C4B8B29938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FBD23912-52AE-07AA-6B52-802805A3D8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00C7AC65-60EB-1896-79C3-C9C2283020D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20DF35E5-7552-92EC-8162-ECD78FC7F56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13014146-62BC-B618-08FC-7100981D011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99669979-7B5E-B016-1E04-E049BD2DBAE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C9F69C20-F672-235A-988F-6F13BDB2C7B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7FD4A083-F656-ECE6-9743-0D414A1992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074B6F3A-5D92-2B94-BE22-0EA875AE49D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A974FD9E-477F-6A91-3E60-8848DFC28403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E699B0E7-B069-345C-AF4B-1793144E39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187204DF-C5DA-E8CA-AC0D-FAB9EB7F4B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9879BA3E-0C31-7743-5E9A-043C8DD44CD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1B08999A-5840-DCEB-B043-EE9AB44E66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42F49974-1C34-4FD4-7DC8-F7477CEE6E4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4EBF016A-BE3F-E745-9A93-5F6B717EBDC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F3CE60A7-9AB9-C7EA-5337-69D58D92AC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2A5E133E-FDE1-8238-5886-503ED94DD7D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E676D616-BBD9-EE8B-FF24-831C2675DBA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EA1405FC-E214-6916-2C47-274E740333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43101068-E6AC-9AAF-2135-D0DA63B0B37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E8CF0401-3F6E-3C03-E6B1-FB4E58F13460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B391C918-27FF-5B10-7E08-976D9848ED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5616E936-85AE-332A-35EE-F9FB00FAF4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AF2487CE-361F-9001-F19C-E6E1765CAF3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4CFD8F9A-CF7F-25C1-34DA-C46E6D8BF9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9E232265-BBEB-BC85-BAC5-A8C9E33EA00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188F8469-3677-DEC5-DAA4-E34AF9D44CB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D9039981-9D40-B6A8-9633-66486585375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9785653C-C2A8-E016-695F-2CADFCDFC2E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F409DDE7-B24C-4660-DA72-07E3867FD0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16F301E1-5FF8-3AC5-4A4F-3C1AB7C158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E80AEF61-A36B-EB67-2348-A949D244A5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303C26D9-0683-75BE-84A2-52198F5997FF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D8B72041-4B0B-52E2-07A2-966F5ED6DA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D77B40EF-1A95-7128-1334-9EFB7EB2B2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A42E303A-9FFF-FEDE-1D2E-C344A4FDCDC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0AC18C12-C4E5-06F1-51C5-AD70BFDD3F7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BD1FB732-20E3-E4CD-CDE0-13C42E8DEA2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AD5ACFCA-8E44-64CA-215C-CDB2ECD3A42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E15C338E-18E1-F55D-C859-96D8E1562DD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C476613D-9968-D9C6-96E9-284C8C7632D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9977BF79-AD43-AB98-E193-59B03202ED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0B5D2927-3DEE-63D5-E4C3-572BFDAA121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0B0C05BE-C537-129B-5B87-E9DF41E58B0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E86188D8-3951-7075-8059-62A87224473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A25721BC-0676-930E-5D24-9224C9F041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8F6D45C3-3432-294D-DB7B-CD73078338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0B545F77-CD77-727A-6DFF-62E852B094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C170E7C3-94AA-B7AA-14F5-043D4AA31DA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16EF915B-02C3-8874-19F8-3A16FB52F4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785C0630-EC20-0F49-1655-2FD2D173443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12B570F7-F94C-3B61-4CDA-B9B1D8EA717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38FA8706-2547-1C64-61FB-2C0B1003ACE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B9C53A7B-F16B-FCA6-50F4-9E049D3950F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66CE32F4-166F-7733-87D3-D9C4650CC81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6EFCF05A-B732-87F4-5BCD-2595624809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C6878F80-6E7F-28B1-A569-F2FAB0588C96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CD3154E4-439B-EE1B-D57A-0EA233829D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666E19C5-9F37-D48C-DFC0-E01829FEB37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C854BECA-8EFA-A615-E635-EAA6CE30F4F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FA6E82B8-57C8-B52A-4A60-0424D96E3D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89B53108-175A-2265-1002-7D8DB7E551F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43168796-C260-EF9E-352D-271418061A9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1B193F98-F466-EC37-BC70-74D75F080A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65BE9972-00C3-88D3-DE0A-C10B56E1DA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4FF021BC-C45F-4F46-A326-22C94695E35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70A86A5C-2EA3-FDB9-DDA5-A4B1357560D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AEEB359B-6EF8-3D88-AAC6-F6D523457AC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293E2765-5EFE-25C0-79EB-E955BEE79598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1F79CC50-ACE8-1AC9-5D9F-4243F005D8DB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93F8FE90-1CB8-A392-C006-0F1245CF0013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371366F2-A5AA-EE72-765A-CE4BDD377853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6B5AE60F-B002-6D98-55DF-54C69966D1A7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D23C8233-C8DD-A170-99DA-10C95B2A7ABA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F0B1CF8C-5F4C-3BC9-5F0F-8D4A9286EBB4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23A76EE6-5987-7A4B-536B-A061FE8D1101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AF577018-7D64-C6D9-205F-494DBB23A5B7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ADCE6C4C-B79D-DC88-E1DA-812359E90036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063153EC-150A-701F-B0BF-9B3C6A1BCF8C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7307F9E4-2D68-E6F9-11A6-074A36C30FE2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8484C0A9-BC6F-B1B9-7C50-216818983EE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237DEA09-EED1-9393-4ADB-80354D78A6E0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DB93DE6B-90A6-C90D-DB0F-BEF13119C047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93F77726-FE0D-91CB-4C74-5EC2E5F6D256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F5307548-1274-7630-A57E-9A9C828E6563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79BED2FD-1B2A-A68A-C259-7D94CE5E55A5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F6CD6EFB-9029-6683-867C-65440E31BE0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4CFD41BF-7DF1-1A7E-A230-66777C5BC316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FEB3FF45-C261-A379-1E2F-611132C6B7F3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A1FF6899-A23D-2170-489F-60446327A10F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F5173DBF-E813-7233-4EC2-E30D2D9F44AD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7D82DFEB-0054-856D-8B5F-F3B588804EAE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BEE8110B-BA94-8DBE-21FC-4A2BDCBA792C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6EFBD114-C401-EEB5-603A-7D666A1ECF18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E1AD75F9-E207-8AAA-F767-01D46263AAC9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8688DEC9-F2A1-17EE-7F0B-DDF6BFBEE806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3C8E5902-FF53-A60C-9019-89FF83CBBE30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C66D2A42-14C8-ED9A-3282-457CD9F3361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FB4C20A7-4634-39C2-52F9-D52013D6AEC9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BEA974AF-50DB-4BCD-A8CD-B4BB2C8FDCF8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8992B3A8-79F2-9998-CE25-18CA2270AFE1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CBF4D1ED-4927-E3F4-4256-53DF7D28EDB1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807B4D5B-A864-DA58-0CFB-852223D1F44A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504C8488-7309-1E97-18EC-F736BE97A106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60A93779-A9E3-2AF0-C2B6-6D4F0BC5C645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ADD3BDE4-7D40-5144-5F17-A3098EE2CD99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9BDB7DF2-0F3D-7BAC-91D4-76621300B780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350D14A3-188D-38F6-70BE-22A79481F267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448FEB10-94B1-342F-8766-D382498FF9C2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48E1CC8F-FFEF-222F-20BE-15A77C5D6A37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ABC78164-B0A3-F8C0-EF9C-5C4E11B53C5B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DD43D926-89F1-A220-470A-AFE94E5C5553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9472D957-E2F9-B8FA-44FF-FD9A2E30C741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D743EFC4-DEC1-C948-88E3-929B7000A079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F203AA10-EB37-4F33-9E8C-CEA148CF2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6" t="26494" r="36834" b="18515"/>
          <a:stretch/>
        </p:blipFill>
        <p:spPr>
          <a:xfrm>
            <a:off x="1414433" y="177301"/>
            <a:ext cx="6487202" cy="46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5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77F2A739-1AF6-9479-8E9B-37B23AF9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515A9342-1D06-06FA-2663-DE00CB209C7A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DFE14CAD-0C51-84EE-EAD6-F7A5C4037B4F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B2496B5C-9F77-B960-14E5-15627C759B7D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EA664E8B-F434-E31E-3F7C-9F17F7E059DD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847F8C7B-EAE2-2397-C082-50128CFFB3B1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B4AE8763-3918-B45E-DBD1-9B759D9F37F9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0B79F0DF-A121-D3FF-6169-8077E96F1EC7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6B44C595-554B-BA14-F5C5-9DF38415E3C2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6B8B6275-C335-47C4-43B8-00FA569C7CA4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C6366D20-16B6-F086-890C-E75BDD747528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0D43AB3C-037F-70E2-1B9A-697967641ACB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943776DF-A516-303D-967D-AF0747632A6B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DFEEE844-ABD0-AF0A-5F43-6D4FBBA32EAE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28C653A3-FA7A-CDF0-BA14-762143BF15AF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063A08E1-1AEB-3DDC-C1DC-C229D941F3E2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09B660E7-6B18-FFC1-DEEA-145EACA5EC76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D092E278-9386-46F1-1C1B-91A5FD682752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78F036AB-8A6F-CAD2-1887-876BBA82CFEE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052D5BC5-DC41-5202-B312-19362598956F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32A50223-4C5B-0C78-B279-B38E44A3EC6B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F2AE08F3-50B2-A01C-3653-173EE1FD83E0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917D1BC1-957D-2345-6A19-0F18B7789DC1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A97D563D-9E09-B52B-1BDC-EDC6C00EC420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12DCC86A-534F-DD60-C450-AF68D34FCB75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837C0EC6-7271-6E00-C18B-BF8FAEAC18FF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A19B9C14-27F3-2296-0167-36F772E48E7E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726B50C7-C947-171C-1EA5-70727A50FC34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9AC60912-B786-28B5-8358-C02C2BC90FC2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AA8F9C3A-AF7E-6FF0-3CB2-1191C0A52A8D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5E50C258-A3BC-1B57-A258-9F1807D027F8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B153A6A9-8003-5C42-D221-766D3C282320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44D906F8-16A5-A12F-4745-80CC52E43FBA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B6BFC06B-D2BB-CCE5-9D6E-922A91BBAECC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BFD167BB-C0EA-177D-E7B6-3794607CB98D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A7A2A6F2-7205-CAAA-F493-68E2812EFF3B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F74AB2BD-7E23-C148-0FF6-8B08973ED2AD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B7E07D69-9382-9D0E-4998-6F3CAD12F87D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FB620D77-2C63-607E-97CA-73B2B956340B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9225DA39-D60D-79F7-DF1B-01DFC3571377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8A7BEF53-6199-36C0-0E34-42EA74394203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172042B3-E19D-1571-2F80-9AEDAD31921A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98DFB0C8-3031-E017-3EE5-FD5F0F59BC71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2E9DFB83-92A5-D423-09CC-461E00D5AC62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118F152D-55C4-A46E-925D-6E7CD9002AA3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BE8BD3E8-ABFF-914D-CED2-65F0E766CD8C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16EF87E7-457B-5DF8-CF9F-892F05F2A2C8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98E49117-3FFE-F4F3-2B5C-8A72B8F53D66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225DBD52-D45B-6357-8CA4-4A7FD4821EB7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D7F2620B-C63C-C645-084D-FD9BA08AA02B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CC9C6C1D-2190-406E-C9A6-E6C7134C5A4B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C1BD73C-38DA-13E3-CB03-B9009B807801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48564586-F246-D3FD-F0F9-A97DC20CEE1C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A612F6B2-0180-47F0-FB1E-9281729DCFAA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4A960A51-C140-59F5-5764-21D26FE24C2B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7256BB16-5175-D7D6-0255-D2DDCD951404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88B88E01-35A3-3088-2CB7-703D682AFC23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DDE17C81-945B-7A62-DFBC-BB5E3B10AE92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8F32C64F-3EB7-904E-E07A-C5E2D225A3DB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C63E8771-740A-E288-2EEA-AE78A979C30E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CBA8581C-DAE0-E3D2-16CA-C12FBFBCBD32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C34445CF-C5D0-C45F-A32E-80B9C33FCAA0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D8405C37-8F32-7260-DE4D-530CDC01BCED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2809B161-9002-34CB-464F-350A36BD91C8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D083E8E9-B78D-D234-6A03-47FDCCE9B21F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ED98FF4A-4008-87B1-84A0-0AA014955C32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117C98C1-BBF4-68DB-07A0-898B3E3CD218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E92BFDBF-FFCB-74DA-68F7-CE56D30ACBA2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BF34AA30-9FF8-9081-5995-A993B5A8AD00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70E28F19-F0C3-7D7C-A7A5-27CFC4650662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5A2AC138-50EB-F963-723A-2EC549843A5A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49DE10CD-46BC-7C9A-6806-6029B2D66A69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5EFA7009-0EA8-D0D7-E876-FADA95FF2FAD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2B4106E-1562-59D1-D779-466383C379E3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5F14785D-EC55-7112-11C1-F808FF53B8E6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31A43C25-ED5B-4D69-2A02-77A2F0F2C6B4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9BF05C35-6845-31FA-E102-2DB792B96A03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868C5904-62F6-110A-2ED5-C8373574CD2C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80C62C6F-D40B-E40A-D30A-59ACDF44477B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F8CF0720-2FB7-30D1-B2C9-934078E14152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8EFFC062-9361-168F-CE2F-0571A420A8B2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BBD7D8A2-D74E-672F-8CC7-3A9E734438FF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53E23286-331E-813B-C6EE-4D7D0631ACD8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22B40381-C513-71DC-B546-EDB2710DEBB9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87C6CA3C-BBB3-4319-F854-BF5E2155FBF4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E16E2797-25BF-06AD-7401-FD316CF7F103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93063191-C951-B467-5B70-25B5F9FE78F6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FE22E2BB-DA24-5CCF-B1F7-B4BC3EB28AD7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38177DA1-1979-249B-857A-50A3FF1EDE5B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35B32657-9A85-E218-DD4D-091A1F289504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B68302AB-4260-408E-B1E0-F5DFD919017B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223E3968-04E5-2960-2DDD-D1D359239DDE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D4F71DB7-F116-6668-57D7-3D9220DF52A1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FE7C11F4-AB2F-012C-0F52-215C8E6C26E0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7BEFEC21-1E09-D84E-EDC9-D3397C14B577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D9DFE06F-AE85-EE7F-628F-2CA0D9F41E5A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C819A7D5-026E-700E-DB97-2FDB209C8E7E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0A3EF553-A0B0-8FC0-B08B-D0205522B558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7727D034-4211-CEB6-900C-C15AC1AECCD9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1714F618-B5EB-04F9-FEE0-231F628AA980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267CB62E-A712-6619-9E3C-C7C98E4775E1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598DA4E5-DE74-EBDA-F3D8-2C6706978CD5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626CA7E1-991A-3FAC-90CF-6BFD1D4913BD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EFBD7731-79D5-1A84-F115-5947132EE23E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CC1C4C53-2FF1-52B6-C5E2-6735B90BBD12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51146A67-6B8C-D2C8-A3F6-FFA1FBFAFA57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9DE44319-F4D5-83A7-F503-56E8D65E46EA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EB869915-38B6-CD39-E12B-F6CFF9F80B28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C16369CA-EF24-60A7-EFF1-75E9783F8EFC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00B09A8A-9C0C-072C-3A8F-BD23806A62BA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38B12066-F3C8-0D23-77EF-83D6387AC849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63D5673C-2B59-AED8-7815-9A99D8BA3596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BF5C65A1-BD0D-F084-9FF0-E740C9BA7C1A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15F26588-BB3F-2AA4-7833-4E48DC34F28B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4C6EC6CD-D802-7C9E-0335-3171209FCF5C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B369B2C3-FBF4-F4F6-9C87-125D4F1F98FC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D31ABEE6-77D5-D9C8-FB27-C07D4850C5B7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2558A994-05AB-21CC-C1BE-5FA52BEDECF6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61EFCE1C-5070-75DD-37EF-A41145A9D1C3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33EA31A5-5D63-6E70-9AA6-7588F16692E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6E529EE9-73D9-A628-7CDB-6D137D92509C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CAF7D6C8-5784-3191-459C-20463C91DF9D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D3966EE0-0EA7-6E29-A728-B000C7467F3D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DE183417-91BC-A27C-F093-1EFF68E15335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C3E0538B-6946-7A90-A109-CBBF9E96EE69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EE4FD405-D1FF-A11D-3223-CCD32873C3A5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B6076ABC-0993-3585-0F53-012AB75B819E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FE072F90-2074-0579-5966-687BF04F6296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011572F8-13C8-FD0F-E3D0-3BD8429D94C0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E4961BD4-96D6-8906-3895-E3C8F2AD2A96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2B56FF56-0E17-AD45-C9ED-7B95DC956482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598B2BF8-7904-B29D-1EF5-44C4618D1C20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7B99C76D-0067-0B8D-7A30-59D6FA523E0D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6686F737-6311-BB3E-057D-337DB695BB1C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658E8162-5CFC-604C-8DBA-37B74C7EF67A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88B697DB-67D0-2B23-6038-447CAB5E5FD2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6805287E-1FA5-D394-62A7-8889A537F291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052186B4-C20B-4AF0-3D1C-1C81901A8C89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E59D5041-5DAF-CAB5-9864-27437C3B90E1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16086CE4-1B5A-0880-3B2C-90329E14F459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F710F6D9-A169-79D9-0639-08E20743F7DF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844766A2-9942-6C44-1243-F8E2FA64CF01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255AA23C-58FE-DE1B-F4B1-F9CF494BFE26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967DA74D-58DD-A698-C0FA-37D5CEC409D2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6BBAA433-3BD0-A543-64B4-E6DC67B881EB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8664C89C-6A78-1049-B827-B37755A0231D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3E0928E8-7C81-A6E5-9148-F10962D74C91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30363F79-7675-D4D6-E8F8-12AC0D8010AA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2A23256E-A8DA-3908-FA6D-88F248A0691D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7F07037B-A30E-B42E-A62C-A63C7B82CCEE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CD11F8B4-3BE2-E6CC-2BA8-AACAE284A7D7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A9507E5A-FFA2-424C-DCA5-1904C48643CF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78E86D31-1844-EC66-D917-501DDC9F94AA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FF10EC2D-F782-17CC-EE9D-96342884D15E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4C1B7536-0DE0-9855-F732-78F112D49B84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8089A1FD-B347-F8A2-EE53-CD99DF1555DF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4A543714-7477-7997-9A52-E20211EFD96C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459D5C48-A0E8-98ED-0962-36439385C876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C81E5864-58FD-8801-2412-58943D15E0F6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4A2A1FF3-F105-84F5-2028-78DEB1A21175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86F055F5-E18A-DCE6-DB42-D2353E6449C5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1AA47842-3A8A-72D1-6CD5-D2B8B7EA431F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6E360549-0EF9-A74E-3252-ED3190D0FBC2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6769B303-B2DF-AEAB-FE4A-5F942C3DF48B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F4C43056-85AD-ABF3-B2EA-83A1F7764FAC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E5C491B9-0114-160C-FD61-312426205EB5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D916989E-3FBA-8308-77DD-17F734089748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412875D2-4276-FDA0-041E-3C470DB403D6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49E4FABC-64BC-C624-AF2E-C83CF94E8D75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CE9550BD-F3F8-3F1E-E348-5AF89F1D1582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73EBE994-AF69-3A2A-02C0-97A8E33F6F31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13F66AC5-D133-C442-D547-B539FE01728E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1B1C417D-9110-0405-BB09-73054DCD9FFF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006912FB-1AEE-4B3D-CA51-3C16BFC09720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F3181AA4-046A-4D39-0D9A-B1A152F6E688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79D38561-660C-096A-EFC5-184E5B4F548F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289227EF-50B8-8D5F-B7F4-AD4BBCEC7D4D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60766035-6924-020C-638D-9716D5341C29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88C62F05-AC5F-80CD-3F74-70B7D5D7C14D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6F05EFE5-7AC4-7AD0-7A67-9DC7FF80C7A7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BFFB5E45-6AB6-05DB-3AEE-E85C000448CD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EB7EEFB0-4475-0714-ADA5-EB3A7F34A8C5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5155A062-89D7-6C5E-2EBC-D8A49CEC04EC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09374FAF-468A-9A07-8D49-E59FC0E69C52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C5FD5801-2BC3-A684-A131-26CD46F146E3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86D9E87A-8D55-7EF6-40D2-6697F7285A26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224EA054-FB02-F7AA-A600-4C078CF81F02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6DF9D4FC-0362-3101-B0D2-268CD0924096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2CFD8DD6-F169-EA2D-A061-8B9621A9ACCB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5D8AD0D7-EADB-5B05-8ABE-9895D04F7DF9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35FAE2D8-C622-0E37-5CE9-030F658917B2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5FED8C52-6B4A-8C06-F36E-325B79EAA4DA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C0B85CE8-4D96-F7FE-702D-066D32972E9A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2145B616-306E-80F2-6F7E-69BD03184E21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7E3ED06A-34D1-2A75-AD8D-61F6E58F6CD1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8EE0415E-BFB2-461C-ECFD-C55FEA9AE1D4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E50AC9E6-177A-C80B-A0E8-C9B03C77B88B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792744F4-A1CE-F8D4-F2D1-4E1ADCA08B3C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C11C5028-4BD5-8F89-E251-C5E46C2E3F3B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8EEE7F78-06AB-5CC3-F352-18997637BC70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C904044D-7B76-B713-4FAA-388897A8B500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0491DB93-9F6A-2A87-17E0-07DD05535E3F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5BE51598-CD2C-2748-08D2-5AE270071FA4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591FA09E-78D2-1F3E-40B6-E45F75521B24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5F8C56DA-F767-0FA7-5AB6-73BF1898A943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C2A5B3AD-A1F5-9B6E-7820-CD6CF58090CE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20ECCBF6-0416-F4E0-2EF8-207F8A6F9CC2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4F97C7AD-844E-850D-D6DA-94B6514D8414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7086C7C2-8E77-9A26-808A-D6D847CE0116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1C7EB877-45A6-AE32-B61B-9C99AEBAABDD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E2AB7AB0-D3F5-2F90-4B19-A1B9324D05D5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C87540C0-654A-01B5-E19F-880F5A0256EC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760FFC6F-9384-984E-0250-0E27B2460919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B17DB938-E310-3669-78CB-2487442CB557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A7F83700-C5A6-7C9B-69B9-FE662C1C49FA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30948349-F8B7-691D-02CB-4E3696ACC3F0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23063CAA-134D-500A-F657-DF1241799D3E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2B1442A1-196D-624A-AAA7-3A6CF6F70123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B038F346-A343-A638-0BF2-B604CE514A73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66868BCA-8F5A-B028-F870-73B5167D341C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7757524B-A72D-5C8F-B198-980D4DB17C62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9AF507AB-C826-AAF5-B269-66246610B40B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67583931-BBB5-5306-C735-7603F38F2EE5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E55C808D-1A4E-4E55-F000-88AA0D69E909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5501532C-1CA1-BDE0-BDC0-ABA648B40322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B9459742-46FA-EDB9-D680-80CD99F24099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C0B9942D-F4BC-2E25-BC86-55959826C92C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408B996F-FF9D-5120-BCBC-452D812AB680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A688899C-5409-0756-1A27-2CCA9145E543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8A639206-FD72-CF22-7F8F-780924E50124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13BD7596-817F-CEA2-25A6-CD55D6313148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97517F44-2B19-A6C6-4DB0-7055585109E9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BA255637-2BD9-08B2-36AC-27BC1143543F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04F198F9-48C8-F758-5184-FA9D6D8453FA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A6000F75-AE02-D9BD-B956-23D2F0C79AFC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6DA7AF91-6686-0772-1FB2-9F63062E8F50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D5FE55AC-59A7-8087-3C31-5765E35B564A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FE77E5B9-D651-D95E-A7A3-CEAB26C42E87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E41CA635-AAA1-339B-313F-CB0341724200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484F7781-9B93-53F1-44E1-C279314124B4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34813D6D-F133-FC56-06E5-7A43854CFEEC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04C75140-F1D0-E44C-9FBA-60BE0CB1E137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E19BE8BD-52EF-DEB8-D8ED-00EFCE46CF79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0C94366E-C1A4-84E6-82A4-D2CA46687C06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2AE61AF3-1776-F481-8EBE-E790CBAD9FB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F25A5A5D-3A4E-356D-2F38-AA2346B02C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4E9B28D7-B8BB-26DF-4445-4FD3357BD0C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E40802AB-2947-9122-AAC2-11CD2D87254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F911FDFA-1DEA-9DB1-0FA7-1436838B4A3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EA8B88C0-57D4-E2E1-789A-0229E36AF89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1B8CB878-FEA2-084C-2810-C7B437075D1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E23E2DAA-BC5A-A459-A73E-F71015FA687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8EAC6269-6915-E113-5AC7-C61D045094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F34FEE30-4E18-2B55-B467-64242D9EC84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8E618ACC-FD36-F974-58E0-AE39BDAE1BC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256E5FD3-1BD8-8A1D-368E-89DD68123C16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40AF31D6-5941-1EB7-46EA-2A92664CB8E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03422839-4A05-CF6C-FF70-D58F64D3826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35E4C636-1EF5-184D-54F9-AD669A4405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DC620992-8981-D752-FDED-74D62F2DAC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E16D74D9-E199-B1E3-7118-FEBDBB359F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9661E34D-56D3-8308-EF09-A2A7D84CF46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72167E8E-6050-3F2B-2AA0-AD13701B945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8791E9C3-54C5-48BE-4FD4-9845A6C62DC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C422F11F-1C36-2AE9-02E9-11DE3CCDB63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2815D2B2-B08F-E904-1190-92FDEC02938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E95AB6BB-135B-17C4-C906-C4EFDDBAC4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F2F0F172-F9A0-9FAC-347B-44A08D92BCAB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9FB1C07D-4879-8448-2A40-5AA9AF83CD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F25463E8-16E6-F531-D2F7-2CB86FBA85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03B27398-C073-85A1-348A-91D1A9AEF38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0BB0C051-E7AF-BB3E-AA25-35B62B043E0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B5B37032-8634-11F1-2EE4-A81C84AE6BA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B22C0565-C7BE-AA46-6C5B-F7B4B68488D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1BAD7CBD-FCC4-96F0-AEFD-6480441BB98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2E797B97-859E-BC72-C98F-868C9D4D98C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8FE9D679-186E-87C9-5116-50564712806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7527CDD1-4B0E-9591-6CB2-2958875DA49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A2868DF0-9505-80BB-DB8F-F6AD598ECC4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ACF30666-07EC-8BCA-544B-A7B5565474E6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E6775EB8-36BF-F62E-21EF-CDB36EEC61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C1349207-CFD4-8EE5-1079-4A8AD68D4F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A04CA16C-8952-EDDA-0E5A-39097AA071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E40EC5E3-FCC6-D07E-2D6F-907BE1BD3F8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68D2E728-7FD2-95A6-B0D2-203006696F5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663F3A68-4D0F-331C-64E1-89AEC76D2D9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60D17447-FC6B-D460-6CD9-D1E29AB1CE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55CFBC1E-F3EB-469D-873C-CBB78382FE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3DA7D962-4A99-3025-B51E-DADFBADE6A3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A5E0437A-A887-31C1-2C60-C4138F61A0A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D73FFEBF-15B9-2051-6A82-5822798EC0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CDA9F66C-4B52-D281-13CE-9C73748D5A18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B4C806A0-51FE-C51E-358B-D7EFCBB0098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B60B8E8B-F818-B7A8-2C2C-0C007996AD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C39A0E28-04F4-BF45-A284-151892BC5D4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138BC7DA-689C-6BE0-BC67-0A262BA64AA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9A02AF6B-2D67-1962-1429-94192F6BC35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7D8B55CC-4FD9-8287-90E4-934446F06DA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96F52283-0C38-4B6F-429E-FF835E498FF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6DF8AEC7-E757-7882-BC52-9F64D2A164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1C7DFE9A-CAFA-C048-1E74-FB7963BAA8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58609F8E-CCFB-2076-2582-4C891F0A641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909C0B81-8186-54A8-4D2C-135EB15E3E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0C97977B-66BA-3260-45AF-D49FA13B928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9AE6CC2D-32E9-71FD-D71C-1BD6222DC5C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B5AF1B0C-9056-C285-8257-BA418F9DE5A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CC5F5150-D83C-D696-5E05-A5D5353BA77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0C647E78-0D6E-6424-5A05-96DC958005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5077B194-EECE-5BB4-EEFA-CD0291AC5F6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F7EC4434-9096-1EE5-B0D1-F2BF3584EA6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D30AC375-DAB3-9D55-D736-474AF5962AC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2AB8EEDD-B313-46F7-FFA3-F52B5B39AF3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5054E00E-F945-3153-4A78-74779FA604B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6F9890CC-49A1-7419-70A6-204F8BE8980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33479847-4A25-FA9F-893F-289D3CCDC8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29F2E980-9399-B503-B8E7-635BE3B7D287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D24A672D-FDA7-EF20-3775-62B1C474618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692EFBD7-B2AA-839E-1833-F746EE5EB16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D7533C83-0FC0-CDF3-7275-FAF977A445C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EA715FB0-0D11-C375-C4FB-F5D8BD240DD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AFE56899-B402-B880-8A25-402A86D930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78F7478F-64F8-8885-5092-71F0DEA36A1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E2BB5F2D-48E9-03C4-0B56-07A5C716461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18B40BC3-9FC3-4AB0-80B7-3A4C399C42A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FABB3362-71F7-4219-086A-9C095AD52D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694022C9-1E95-D43C-3E01-2C60463BD39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184C1BD3-2A93-C320-A080-37F3D02581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96E13DC3-99B4-CBA1-5DE3-93D43F863BF1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2249F895-AF1A-915B-6208-34DE2DE111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C067C8C7-7FD5-FB2B-E779-0F450E0DF65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784591A3-FF81-CE29-53FC-05F6F350EF5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7E83D52E-5CB7-DBAF-5D21-25D4A4214E0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73898149-E036-B8AD-2FF1-E7F9CB96975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0D339322-6600-3CB1-C178-B1382E068A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ED2FA1F4-FD85-C776-6B5B-0621F4E7371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96AB7943-A920-1C38-A80A-727C9D6456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54607E2D-74E5-6722-13A7-46BA9A0312E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548C18A1-0A02-7249-B350-D4172A8C7AE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987FA94F-3A05-A41E-B8A3-C7142642F4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DFB04FCB-6A58-95A4-A138-0D9F41CA615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C0858885-50FC-DB87-4F08-FB0AC84A647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31482F0D-2688-D654-1FED-25C5D88A6F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DFBCD302-8127-71B2-1B19-F4A0A2357B4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E62210F1-E096-8F3A-C1D0-96E817ED49A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4A4B71FD-8AFE-042A-30DB-759CDB89D10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87B5F3EB-9B70-17CC-7EA6-7771C146F3F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1BA104A7-A4DC-1B64-15D1-39B8576E16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449A9966-8529-8566-07DC-1522D99C7D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32819647-28E6-280F-E5ED-7390284089E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35059182-3B87-2E79-1A38-AA76687F138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E3C5BCF8-2587-258A-320D-0978A5C898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0400D1A9-B504-6291-ECA1-340B733700F1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56973F78-C789-53E2-91C3-DCF5AD36E5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46121228-BD72-2D96-21FC-1F462FF3D2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43002C33-17D9-F299-DF8F-4243C8D207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377BCE1C-3244-1AF4-A818-BE3DC34BF02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08EC62F7-0540-3DE9-6887-4500B17C9BA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8270A6F6-76B0-8DA1-A80E-8D78784C7BB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21C6249D-9153-2EC2-7DA1-E8B9A33782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DBE4533C-A310-8D3A-60DC-D513E3C4375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6E6048E1-4946-5411-9792-1E5B019A567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B54752A1-6AAF-7F9F-8B3C-4300763DC7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850C1809-3345-ADD8-9714-8A767EFBEE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A1177A56-33B9-2591-905A-85D0D28BAF5A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3B859BB2-2769-0CB1-A2F9-DAAD6065EE7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D8B787A5-F51E-4D2C-35B0-C8753732FB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8F196549-9A02-661D-D8CA-A7A9E5A8CD5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31638B84-8BA2-3E38-A982-6536CCAC10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97E226DD-9C8D-07BA-5A10-98C35DA22E9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8B39EAF2-3FEF-7B6E-2C43-7F39D734042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A4CBEF89-6868-C669-31FE-6FA02B45D9D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CCB86505-39DE-689E-EAC3-B96C6469A9D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791E82CF-FB11-ACC9-8B7C-B6454C33B4D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43B44091-A08F-1C0D-B93B-961B9C133E5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E85B703C-5B49-28B9-B3AA-2D38DC522CA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313E06FD-BFEC-985E-47AE-FD85C67F4AD6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4050514D-1B40-612C-C252-5C2F01ABBE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7312CCB2-EAC5-92B6-B414-8AA27F0212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D75A81FA-1BAB-D707-B87E-5CCC585560B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F367B1C3-C9E0-D10E-46C9-B9B40C558B4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A166C450-6327-4866-677E-B45F78F3AA9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AD25A76E-404D-F929-EDC2-D3FD9F93814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8363B45E-6367-ECB0-4244-48DA24AA7A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156105F9-0C04-369D-0E7E-08792D1D5C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AD47ED09-EC5B-7D1F-1AA4-31594FCE0D1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E54E0C7F-4F4E-9666-0797-B6F65B4B4B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4E7D0BB5-9382-0D69-781E-76D4114D8D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3EF72642-C807-F67E-1F13-4F67E615BAD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FFAE656C-C762-B12B-BE04-FAD0F1C90B2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2932FA6C-CA7A-271B-5E26-2BA85B24DC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1B5632D3-0E78-E964-47D7-52C8D91542F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5C884B8F-BDE2-C1F2-637C-8B041D69897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0FB71EED-34C5-302D-F71D-7F15CE62C5F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EC784664-88BE-C4F1-7DA2-8334F099E30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CF225F68-2ACE-A453-424F-279E32EC61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8E3022BD-11E1-40B0-17DB-AF8F243AA88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EACB49F5-D8D2-D846-A877-433BC0AEC9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8C983217-5DF5-B581-6A35-29C403F9EE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566FA4DD-8D10-9F25-D944-713149B1D7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25E46806-EEE1-6516-8008-765DFB701432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70A55EA0-C7BA-A48C-4D35-E0664CB300A3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FB5AFE2F-A503-E82A-6E44-1DC79EF865C1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2B4B8191-3E2B-3ED7-2266-CE251DEEEF79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F077A519-C0BF-12BE-193E-89E3535D921F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BAAFB38E-0675-1E7E-58D5-427A5F6786B3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6F75D8CA-B6C5-776C-28DB-0B331A030D57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F8038CFC-29B0-854E-8C0A-31527F286CD6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CFFF1DD9-C405-AFE4-E877-8CBDCE53753C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9CA2EAF1-AC71-3183-93F4-D489BB1DA4AC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9A7DC380-0507-B608-43C5-F9FC1031E3E2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917D1857-94AB-9C4E-EE90-5C93E8BFB194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22B4700E-D2A7-2DAF-42C1-ACCB99F09783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06DC3B8A-6242-2538-28FF-43E0EB89C67A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A308EE19-84BE-EA01-C416-11CE6DD6FE8D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CD6F435D-A6E8-FC43-7EEF-A75DE31BB966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8B2061A8-3D7E-1649-B247-2234212D5E7E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3EC3F85A-C1CE-C685-EAA7-85A6799EBB5F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6CB23E9B-28A3-DC23-DBFF-398AEB8C43BB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D1512CC8-232D-840C-2CBE-2637DC8356D4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59800B2C-5E24-E353-EFFD-8701BFFDB1D7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FAF3F6B1-953C-0702-3158-B06F337A21A8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FA7B7263-C1BE-536B-4F4E-A461BD70C3A2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626CDF4E-2CE2-43C0-2FBC-847381D38CD6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7F1455E7-D10F-77B4-BAAA-DD05B80CED87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D2EA92A0-A753-4554-AFAC-23F69BBD391C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201192E9-1D25-5C21-81B0-1381B30322C2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2821A968-38EF-12E6-FE31-D8AED03E7DF6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7A350C15-7257-D38A-DFD0-09947D79B5CF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95C9495B-E33C-9C5A-9058-EDEF4F0BF10E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29D5B678-6F9B-9095-216C-7B302E94F788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3D5CED64-846F-DF67-E122-3A69C2CB3550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13A52ECB-8114-4032-9195-4E35E606AB51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9CB18543-4A9B-6A84-9806-C839AB871A3C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0965F1B0-DC28-C810-1E34-65E4C3808796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F6353117-CE59-6074-002A-2F7C8175B21E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9F66DA1D-F538-E51C-0896-4032F63EF04D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F0F68B62-EB81-1484-2914-3BD4243113BC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B16CB62D-5736-F01D-F233-A0604D8EF31E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9F8D34AA-A85C-8F17-296E-7E06F438E5B9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DF306752-7BE0-72C7-395F-8F7C1ADDA458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6B3B934D-8D28-C21B-6F71-842485CA3713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7F655B0D-E621-A8A7-8BFA-62A269940A76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9D1C9FFD-0F65-9057-6FF5-A9A9F0B0808F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CA42912B-FE7A-7FBE-A323-804BE1AEB991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D224DBBB-5E1A-4D97-6B1F-0801788AF604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F07A853-1B1B-AE59-0253-DEE9A004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4" t="27519" r="27428" b="17317"/>
          <a:stretch/>
        </p:blipFill>
        <p:spPr>
          <a:xfrm>
            <a:off x="1402508" y="286758"/>
            <a:ext cx="6546301" cy="47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0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DD770FCF-350F-E31D-FE50-625E89E3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1754C789-5EF4-EC56-7F5B-0D531E9DF1DB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C20713C0-EDFB-2A90-DE16-AA92D15665F6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FDEA7C5A-0430-DFD6-34AF-C95CAE685A6C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7AF4F6B4-D3C7-E217-9E44-8E9DF9BFD0BF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ECD782ED-20E6-A6CA-425B-5DC8B26A4554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F9FCB831-1C24-AA6B-FE59-3AE82CD856F3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858E69F0-4F30-FD2C-CEF9-1B78ACBC7802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37EED40D-899B-8ACF-1784-68C75B6E10D4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37111373-B488-AE8B-2B2E-1CBCACA09C3D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516D0CA4-3754-A39C-F3A5-ECC932C57516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94636E31-2B8C-8190-70BA-E619E464848F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10F01F12-25AC-7C3D-E24A-F6206CA61FCA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024B42D1-8D83-80AD-A1AD-E09C803501D8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B4C674FA-0F66-A222-538B-64838F70F920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F1FBC9BF-7FCE-5C7B-A2B7-E51799FD1292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9397CA18-C43A-C31D-042C-3B359AF6117D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35F902E8-D12D-AF21-9F09-EC1C930282FF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910E84C4-C505-175B-5905-9E6F37B5FD31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2D546F88-568F-F474-0BC3-BBE6A44AC100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B9B53C60-4830-3AC5-172E-257D1C044D5E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12D6ACBC-5C8F-C526-BDBD-AF4B550DB6BE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329F39B4-1A95-AC5B-A608-3E787FEF64B0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43FF4B1B-058E-8072-ABBA-6829DCFCB45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12215AC4-0AC4-800B-E599-F7E31B62455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DC4E9440-3C8F-2BFD-D660-8808B92AFFBE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1FF73F64-D893-AD81-B4D8-4C862F5D62FF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7ACFE3B2-12F7-B1AC-562F-F28E853A631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6C518FBF-474F-4371-51DB-0730501E665F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9BC5DFEC-26D8-5744-DE65-401112F0A9C2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3C0DC671-4E9F-3625-3C18-85648A0A1AF0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32EDAC55-83DC-9ED9-5914-4AC1410F43DB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3E9E9BFC-0C6E-82D3-A82B-AABF6F9FD29C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63FC63FB-B700-DD62-CD93-3E62FB042710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677A0526-4000-B827-73E4-942A3F87E2E1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C56FA9A6-6996-2DAB-48A4-60C14F12D532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7666F135-60A2-827F-8248-DA92EDDE9E3C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530478D7-57C4-C23E-A76A-B7FCA8099EEF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EDE35D6A-319E-83CF-9A72-D2F95CD76CBC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664E3A91-0817-8D44-F68C-8E8F20C016AE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115A74E5-B31B-726A-37DF-3A17651835DE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D85A4654-5BC0-77E0-32F3-7F7944683236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34D41B8E-0C51-A15F-D6C3-130A1FFB58F8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812C05C8-EE06-7CC9-CCB4-343F61F2A498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21B337B8-1012-AE6D-EE3A-48CD5826DC5A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FB1255E0-D7BD-D70E-9B0A-C2505AF2ADD0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A33284EA-A222-064C-AEFD-96F07E046BB5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EB54E1B5-C4C4-BE97-4F9D-0B5C2B7CC888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F3B9E766-AEAB-ED40-D190-1F63C90BECD0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E4815366-EE0A-4190-66AE-8B999667A76B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13FEF84D-3BDF-F4AC-440E-7CE6D7A85FD4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B204A826-868C-BA30-6DC4-F77ECFACCFB8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204A1F6E-8C62-6704-3423-DAAB5912E8D2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59AC3BE6-B15D-C60A-D0CD-92F5765E10E1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B3E8FF6D-9C2C-B07E-5D98-EC57299108CB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0C332D38-BB1D-67EF-3E2B-ECBD49AC800C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A15B8BE4-392C-496E-6452-3AC600D2C1F1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9EF2C04A-4768-0C17-CB69-A551E0C7D303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0F885F3B-50C0-A984-9129-ADA1EC435605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B77A0677-E0D8-0A8A-F959-5B04E1FDFE14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6626A450-E6B0-7F46-9748-E7C1680D53A3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B29EEB94-BD10-AA78-456D-EBD5C0E52872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582C3688-55E0-1261-4C4E-C74753E191B5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44D0EBA7-1DF8-E7CE-03F0-1294C20DE3CA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DBE33535-402C-2BD3-3BA4-CBDC7A665277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5CA9CC90-8CA7-87DC-D674-1FDE9A64D90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BD818098-EFD1-FAD5-B5D6-9B95591260ED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EF867574-29A5-0E85-2D8B-61ECC93B24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E389C0B5-49BC-073D-C5D1-0898AF97F0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61BB5480-25B6-0CDA-0567-A8BF6645E00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7D83B4B4-22C8-4C3D-81A8-36867220ED5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8F04A79F-F25E-5449-F2E1-133A366D84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54DE64B4-7970-2E19-CCB9-DEB7EC1707C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EA96359A-6111-F01D-2F06-F464C8420BF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F92B09F8-0977-A36F-7865-8DC8CAB5FA4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BC7E6B8C-AC48-6C85-901A-0EBB83B7C41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E433843E-9A0B-F14B-9355-984F9914DB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C110C4A3-DD73-E1BF-6FA8-BEE839A05CA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89818FB7-FCC5-D84F-00A7-84FB2EFF2DBD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3817D9D5-0CAC-A9FC-6BBC-152C4723EF62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18E5D203-C35A-CAA7-CA67-AA8D8A6F1ED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9704BE8A-7DA9-D663-20B9-7A632EA47FF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22596B2E-B588-D301-8D70-0CC8C4C9B82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F92FCCAA-5F67-7F8D-F82E-97A21FDC1B1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90B13EAE-F9B0-94A5-4EBA-5F8A70D061E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3E7BA655-86F1-E121-B379-15D3F6D5106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0806F4D6-6162-873F-0E11-6D9263CE9F4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41337B78-D65A-7780-8EF9-F93ADBE9189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197B0398-A280-3ADC-086C-3B2BD7F5E41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497E5378-1E3A-8CDF-A834-FDFDC5B79CD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09DBFBF1-15AF-0983-4CEC-9027BE6334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0C24C8A7-5431-A3EB-9011-22A353C5BA2D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AAE62AF5-0652-B8FC-523B-ECDCACFE7E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F1985AF5-D574-5EE1-1266-F8DBE9E546E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7DF14687-E899-3D54-EB7B-AD8F2E2A438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7F08D915-69D7-BEFC-3A23-8E860DA46D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719E840D-BD09-C55B-C5BD-1E6FB545557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01C6F6B1-5167-4D8D-482C-BCCD2987227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F298F26A-B0AE-FF10-3F26-B06A4BEE632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525D89A9-A575-0E24-A52E-9738BB74BF6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9193D33D-2143-D01F-9E6E-AAF90BFC949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27659F9F-03CD-D9DC-0698-7029F15015E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EE7AA105-A684-3BF0-D435-4BA538D969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6C50053A-E08B-6B72-2F59-81CB5024E594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E33D1FBA-FA3A-2298-87D7-652C014561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3BE6B617-C59D-9A3A-258D-98BC75053E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F153E5DB-2C52-49EA-235E-F5BA5EA099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34F76F63-A061-C984-4C54-AC3AD8FA436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BA989B16-20DF-6EBB-09F9-12BA258D8F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0C776E82-42FD-2AED-26C0-E72C95C252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9A2F7D2B-DFC7-B083-B28B-5B5B2F24955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365AE2F8-2505-53A5-20BA-3A45389BCB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646499EC-0E5A-494B-D453-E4760768094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455467A6-9579-B85D-823C-87BA304BC01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B776DA1B-1C7C-2281-2814-86D06DC5C5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220840E8-9DAA-0A7D-FD57-0CD696F59DB1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634C8236-95AE-8A6A-227F-8433BDFBB5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FD5B4D2C-451B-A129-55A9-EC2F0A1A28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A3899A12-D632-268B-B0A1-A042C4F359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C40E97C8-1D8A-B87C-E208-0FBE2C72067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6EAA0BDB-1A8D-7357-CAFF-0A3B94D8656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78FB7D1B-72DD-55E8-12EE-975CE933685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CDE358EC-3B86-B523-A5F0-9A6928CE13E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FC3A3BBE-12D9-E41D-3069-C42CE87960B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739EFB19-3FE3-05BD-AE84-54245E31FB3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3C65BEBB-7352-B722-8941-505B9CF0CC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37893C33-7DE1-DC27-7518-149702FE9A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D22A7F81-B5F2-E02F-D3B9-F56BC5FF3E8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A4B645E0-543E-FC5B-AF27-702EA7EEDD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60E768FC-9644-6119-A816-2CB06F7EE3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32997CA2-EAAD-3D6B-58B8-91BED0DE6A0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D79532A3-3F43-1007-084D-F0AE18A6A7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6A9415DB-194A-34EE-663A-0DEC1D85FFB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A8A72E41-1073-F995-6FC0-3F0FA38EBC5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0C3A3989-69D7-9675-9788-AC3AF1BDBC6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3061F35C-FA5E-F6B9-0B0A-078F451800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A3C22A06-B792-8210-5E8F-72868B6242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D2BCF354-7AC6-406F-42A5-9EBA3BA0E64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186F9587-87C4-6FA7-776A-3F2368676F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4FBB25A1-4070-CB52-C77F-A010356D874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CA5D4093-05D8-85DB-C232-BBCB6B42B5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9A5357D6-2CC7-4CBB-6501-9B8E409798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544B7CE6-6E6A-C32C-207D-86DECA6B4A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E4968BED-EEAF-F9B4-B3F6-51ACD09AEFD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FA1DBE80-0F1D-05FF-2B3B-1E116624729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DA7D6FD0-95D5-DA77-8648-9DA3AF325F3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410F0293-AC7E-4913-15B7-4C8E3464B87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635D1E9E-4035-0FFC-03EC-F7ED94E6F10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9875724C-E125-A485-0D0B-4D6C99881E0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D84B1703-A4E1-009B-2D2D-D9776A2036F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A42EF04B-928C-85C5-4804-8EA7296A4E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8F389127-EA15-5344-B7EA-D088AEC86964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84B0640A-79CA-EDC2-A501-49A42AD3E7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048BCC02-B661-FE78-3D3A-52C120B0E1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8FB06FF5-88C1-F3E5-FBDC-5F677CF7D6E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28351F5F-DB85-4125-71C6-F1A37D1643F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5249E5CF-669A-505D-BDF9-95123990FF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2530A464-303F-84AB-F2D8-9A68245A47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A8CC46DD-A8BF-9DDB-CAF2-C51E1C1AF8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D77F3E64-39A3-79EC-5F1C-92CCD2E378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51DB5555-B5F3-D0F9-117E-80CB5EDB981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7639C128-41E0-13B5-48BA-6771926872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A2067582-A135-DBBA-BE33-B4E16FF194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98E0DCBA-8927-D855-96B8-6A888EF215F0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67095432-7C4F-376C-0756-08BE58C099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29F81249-EE33-26D5-5BDE-B6299AE6D6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30953672-7D35-3BDF-35BF-307E943ADD8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1406CEBA-9229-5821-B4F8-CCF38C088FF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F0233D90-2218-9FB6-F82D-3108DE609D5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A58519CA-6C79-1FB8-9EA4-B0E20135263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83504084-246C-D4A6-5610-75188416F19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97F00F32-38AD-B357-B461-38D5F056F79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A444D842-241C-4595-A861-7A6AE7ECDD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57621ADC-D528-FD45-7A3C-2C407B2A4DA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995BAC38-9DE5-0014-272D-D2D316AC20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E040A354-FC43-74EE-69FA-0BBBD35CFE66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05A3B68C-8F7F-FD51-8986-392A733E26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650CBCB1-A1D1-1571-7737-ED7E447D2AB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C2CA3671-96E6-53BB-A6D7-A2839D06EBA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4ED71ECF-2262-9A6B-D105-1093E4209DB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1BDFA067-4F0B-6F35-5650-5D336034334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75A5D730-15F2-399D-CE16-A1C3D325C50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E20390C2-3BD3-BD13-4736-437D40F98A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D68920EB-A8C9-67BD-0EDC-377DC41D2FF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73D7987D-97F2-6B2B-55C8-083BA019832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4A28551E-D92B-1EC4-39FE-62C6ABF2384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BC2411B2-EBCC-A32C-AF92-67B8B41A65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DA07A884-0AAD-4207-DA3D-D926ADF153E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0589921D-A21F-6646-72CE-D9EF1034A14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ED0D5AA2-7106-1FE7-990E-24FE8FF4CF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CD2F1D4E-53A9-FBDF-E686-F8D27B223A1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21551533-8B9E-BECF-6178-F66F084FB4B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F7F82270-DE52-CBD2-B761-A46A459C9EF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A23ADDEB-B8CA-B972-D0C8-6EF656457F2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5C5E5F6C-A4A3-55C4-7B72-A97C7D0897A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01BA47FA-5DF1-C52D-60C0-6A4097DCA9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1AF42D58-F468-39ED-62A3-70CFD32564A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C46889BF-6486-FB32-25D4-F272356D6B0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BC19F057-B7E3-7142-8CA4-33E2C996AA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868B257F-9FCC-A2F0-6B76-35C2804BCA3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862C0E04-AD79-0EFD-9632-8A7D5C757D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E06F3F82-AA6C-E0CB-51CB-A5A0FA3209F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90BDCBD1-1EEA-376F-28CC-0EC5D848FE5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FD1DE5D7-7E1C-440A-58F8-8F92523EBC3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425C6874-17B8-DEA1-F2C9-947F9D7721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DE09B8AE-1090-B64F-73E6-507B64ACB6C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C0ACD51C-1D9A-2CDD-15D3-0C809B51750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272A8C8F-1551-CAB3-47AE-DA03EE6B64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E6412788-D54C-4AE5-8E13-6EBF4B60FF1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897F034F-C226-BD0E-9E3B-412172D4812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823BF262-7B2D-63B3-EB2A-AA8717B7C2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C6D2E09B-CF4D-78D8-8361-D68FA00169C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2EA5EC9E-4DF4-BD35-9476-D1DEC47269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2DFC9AC5-3AED-1FFB-BA7B-71CD4A76257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67E415B1-FB7C-D5D4-A970-46428A5C1C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C1DD607D-57E4-F22C-6B6F-3936145937C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5F2206D8-3A30-FCC6-250C-FABE94E27D7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E585F5F5-7D04-93F0-0744-245CD36971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1338C182-9419-6C22-7C5C-3E64A42DDB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06C66A2E-E619-F29C-78D0-6137EF5858C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ABE55548-06B1-355A-F5B9-4F3D153C005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767B7985-6D12-9968-A12B-FC250593A11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70942FA1-31C3-1AC6-D8D2-CD0467B6B7E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C3FC9F2E-506D-0AC3-D8B2-18736E7CBB8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604B9E92-B6CE-DF32-108C-7CC60E6712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2D8542B5-C8F1-D05E-3BB5-433DBB04ED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1E41635B-9EEF-80A0-856B-BBD7B95DCC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266239A6-7BC8-F3F1-A1CC-5D27E82B368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F1B71F3C-389A-C980-4417-54FCAA4AB0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E9F6D12E-E5BD-E992-2554-9ACB3BD1DE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E7E8D4E2-E003-8FF8-6587-3DD7ADD40C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890CD226-DC94-A0CD-F2FC-17B39171C11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316A7E30-4C46-51CC-D807-54B349254A6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772D0288-3CE8-15C2-B6C7-C0C03EF3FE4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B07BE419-0F2F-E7D9-9B69-C091F2ED7F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6166C7EF-47D5-0146-F6FF-B87473540DC7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92CBA0B2-128E-19B3-D2F3-3D4570812E8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BDE9D0B4-438A-32D2-CE57-8F722A1C86E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0EFA8CC1-29B7-8BE3-E3A2-246A57889C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228B5546-5E88-AEB9-4E0E-DBDDC90BA1F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4118EFE7-3C0A-5D32-E88F-C60F27B166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69B7596B-0ED2-EE34-4882-640CB4EFD00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1AAB87BD-2096-A522-BA70-67B4EE59349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14CEAD26-C489-5917-B415-212EB50671E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E5768AEA-3E8B-0FAF-50EC-548A9A1B4DD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85F7BAB3-0F18-9A4F-D3B5-087BD659AE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7B8CD6F1-EF52-387B-524F-E66A5477BF4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B4F9BB84-23EC-F708-0DEF-BFF2B76FED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50772B7F-002B-924B-5B5B-CC598611F7F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BEB12D16-5EBD-7BA6-94B5-E9A8CAE67D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A3AC8217-7235-D59B-F776-696AAE5AD88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6881BDE1-6842-14C4-C723-3F0BAF1338C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0A868805-8D9A-6B39-89EA-CE72591D573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E083527A-944C-1FC0-CCF9-B0E5AAF4130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1590651C-2AA0-F529-E283-BEE2B0323C8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25C53088-002B-31D2-DA6C-C2368601A20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763D54C2-B187-D1E8-3F5F-A225729CE1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0ED861AC-7552-1B2B-70CB-A71FAC470E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D48534F9-6E03-C629-286A-24593143AE6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1D0799BA-62BC-7ABF-B6D4-9E813788DE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360DC847-F04E-5484-36C5-13D673C603F8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1C63928F-F995-C886-5AE0-668006C144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BB6B8177-6E65-2142-C8A0-0835622A0E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2EF94A00-9623-FDF5-7C60-357602ACB05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8EDCB1F1-59EA-1692-0CE0-871A53E07C2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D47C9166-0A81-88A5-2292-1E367AB100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11B78605-E8CD-27EB-EFA4-952F963E6DE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D2D63B9D-AEFA-C1D9-737D-AF8D3F5153A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B4957272-607C-F3FB-E063-D9B71382D11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3214A4C7-D873-FB3E-B752-809FF5BBE0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5D890ABE-DE80-F5AD-B763-21269A131BF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80A0E0B1-E212-52E6-4367-44CBBBC44D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E0019442-34AE-C2FA-CAA8-8AC74E2C86FA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F775D43D-FC80-2FB4-68AE-E81E33CD5C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CEF6FADB-F30F-4A62-E547-F8BA6EF944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5E6DE8F4-721D-B3C6-D91E-74C3B80821E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2FF361F3-E2CE-B168-F27D-A0E61DD9D65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C323CC70-AEEA-50F1-42DA-2A618C7AD6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92620288-A3EE-135B-4CE3-3F8FE2378D3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FF38A8D2-7F83-4BC9-1E6B-E80F8C24829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645D077F-9319-BEF8-FD3A-FC56BB985FC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05C4A90D-B0A0-6502-DE64-B7B633D4A94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CB120FE6-6A7B-CF61-3D30-4838E304A7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F3BF308C-5DF9-D50B-EB3F-F79507432E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C6330B8A-5FBF-C0B3-2DB9-20CD6DC2F578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D474A1C9-4890-9597-4355-859E4CFEE7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A4EF165C-1456-A244-0CDC-897D19F70E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37796F11-4E5D-B66C-F95D-D6A46FC7326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AD29A1B9-5AB0-45B5-818E-5AAA7ED5822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7CA10D83-CB4C-4012-B81D-8280741017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E45ECF4F-74B9-EAE0-92F5-A78D4C54153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8802E837-43C0-4013-C7F3-CB971F908FC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0FE3D381-42FF-F17A-48C9-E9849135868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A4039582-B2DA-C6BA-3AB6-B9A9249AC7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56E3F49A-9968-ED7B-430B-B24475368B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0A59C35A-8046-0C6F-ED88-A75FD07E15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62F574AF-FEC3-545E-F052-8E3B79B60C17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82FE0BF0-4A77-9A46-F01C-9B7EEF6B0D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2E7A6943-D83A-B6EE-B2DC-DFDD6FAC63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CEDB7DB2-282B-8472-DB89-536BAD24B8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56D0FFF1-B30D-79D2-7CDD-6114B66E29F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62695843-0A2B-D796-F880-682AEE1FD6E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483ED222-9B67-08B1-9511-2DA9A964B9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FA62FB0D-52CE-9881-A6B7-B0B4217E949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7AA7311D-0BC2-A5F6-BF74-D2C2CB50FB7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67D4EDFD-1A10-CB79-B2D1-44849E8486C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11432B41-B2B7-0D6C-8030-6E056D40832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391F7112-EA1D-746F-3EA5-94D678B038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797CC78C-5860-0BAB-95E1-73AA3D02D1E2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F975ED5B-2716-D3B7-01A0-A285884403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F0F684F4-FF0A-9BF6-E31E-1D1ABB43A5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505EB0E7-822F-C5F6-0844-A9BDCA7576E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AE0D5288-6761-0CC1-BE76-88B3ED6148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A14E7027-9467-23F6-BEBC-C2E1FEF2B82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29A1C3AF-9929-16BE-6C0C-DEBE005A082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096DC4CA-7C9A-7611-0CC8-BFA967B4257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C3DF33FF-488B-50CD-9205-123CE24286F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A30D8873-A715-FBF1-00D3-71D713F5590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383E4593-0DAF-2D9A-BBCA-775CC689028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FE17660D-A5A5-7320-035F-1212537D48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8D30F514-D33C-6E59-CE4E-3048618CB7BD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CC091E3D-C864-C23C-753E-755CB8F615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5889931F-19B2-A44E-97D4-7F2B7019F90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E25FDA0B-34AF-80C2-4240-E8364E50083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9421C40D-043B-09E9-F614-AB6E155CD68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BCBDBC08-B206-10D1-FF66-E54FB6EFDA9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EF16FD9D-88F6-25B5-E18F-B2BA5E68D2C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A7E205D9-5DAC-10C9-E879-CA67A5FC06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1527228A-FD1C-C181-7768-5E6137BB65E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39C086C9-2103-5348-80D7-AF4C7FD403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B91754D5-A88C-D115-1664-C8AD590A9CB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734C4BF6-B384-7A4A-0CA2-F6EC21FD25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55D5BD7E-4731-7885-CAC0-9EAFC09F4F1F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EDFA8A97-7848-9763-089E-0A492927CCF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D766791D-A944-A0DD-5F77-BC621598A63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102B5A44-FB43-51FD-E29F-9C5AEF26932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7FCF6812-1036-1B22-E608-B1A8F18CEA9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7B37723F-3A7C-F283-01B9-2BA0E7B88E3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08D6EED3-92B3-6326-B72A-4DBC6FAFBF9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47BB4FB9-2585-0923-79D7-193F1B0F2CD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EACAC266-9E30-CB26-D6CD-61A62D9B1C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D9A5E31C-8527-3EE6-9900-3FED63C0E73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D34A3A95-631D-64C1-AF9A-D7E00086D18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042884C8-CF8C-94F8-3558-07515368B3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2C850508-63B6-3AC9-D80F-F4931C65022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11B04649-48F3-829D-1237-89630B175B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D7482808-D8D1-E2CC-228F-5A9DF2B3EF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D7095B14-75A5-1E98-305D-D3C6455EBF7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40F2A0ED-675F-3037-578B-0FDE114FA9B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E16FADE9-8828-F98D-B81C-613CA9175C7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61758470-4168-0158-1859-74A095672F5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7E1FF266-694E-1131-58E9-7830B8EC9C5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1BFA308A-263F-AB56-C5F8-3DDA25A2C4E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29F5A52E-E701-FBBB-270A-3B5F0564B37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021553DD-8167-21AB-E21E-89F070D70D1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D1553240-1A99-BD3D-39FC-A9F135A33F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6D480164-90FC-88F0-E158-00D196BFAAAE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EDC36561-FCE5-9A57-6EEA-0514547CEC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42B4B9F2-0D70-486D-30DB-9C2D9CA7AD8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CBC64297-25C6-C674-9271-EEBE66AB303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1729C54A-5215-91FA-0AEE-FEC93439483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708AF8CE-CD5C-CB5F-4383-FC7F01CDDF7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4AAE259E-E88A-B865-53A2-6BDF7FE6351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14DEB028-44EB-BFB6-2416-091214E3B49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F20EEBB6-065B-A71E-305E-71B224F66B0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1DCDEC98-B6FB-9D29-CB2D-3FA81F299F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9A1A9FA8-7D68-429E-0318-F90B76E4E47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C5937615-5CDD-D3BB-6180-BD020C266E2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C70155F0-A8EC-E960-75A7-BEAA2BF73CD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B658BDAD-B370-77AB-F3EC-58E1C8310F4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84DFAAD1-2AB3-1A86-BEE3-6D24416C4D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586DC6F3-3971-8190-5010-34BD6FB74C4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7F293E25-DF49-8D57-FAC3-BB2C80155FA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1765C63D-581E-DBFD-3EED-FA6C2D8B41D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D8D27B0D-F548-3C9C-CF54-B0584281AA0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62ADEA82-B17A-D4E3-0F6E-2378B418988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A2F25A66-9799-4758-25EA-26B6678B3A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364FB6C3-EF49-624C-C9B8-CD01235DC5A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D7B9D412-9B31-D501-DB76-13436DBDD5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20B99F91-9CE4-3582-C200-E058F132FD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11F364CC-C445-7C94-DD6A-EFB915551D66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20FC9DF6-D8EE-7712-72C2-A5E87129AD6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514EC743-5731-A7A8-12EF-38B4A0A100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4CB2C3E6-31BB-99DA-7A9F-95C1A917C56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7393813F-990E-033A-3C0A-6CE9E588DF5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B608FE8E-435A-F976-E5A0-AE9B171ED43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84539C7D-180B-005A-A8A2-4E98CC88333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395CD2BB-6899-4061-0CB9-A9E9FF1337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E51E1F11-1C5D-0B60-E300-9E64C3261E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D10F2701-0F10-6844-CA96-770B313C9C0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90667AED-5FA2-A00E-382E-703139923C1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17DA7406-6C39-9C49-29D1-192E5BE791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B2C5D3FA-56D1-8048-AB18-DD50D79A586B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DEF583B6-8C1F-A378-540B-5351283F8769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79793C22-A212-E62B-2657-CD4288AF8B4F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52E6F2E7-5E57-091A-E910-923DA657FEE4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F4A6579E-391A-F2CF-86E1-8516AF6BC3B7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E3BA32F9-C008-43E8-F733-C93FD6A051C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BD0FAB8D-D1CA-2476-87AF-B089B5BFA466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AAA04C2C-61A3-7E95-89A7-FF8988FE920C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30BBC250-1FAF-6DD6-99AA-A3CB7E8AECF5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0EB6321F-70B8-EF0E-D3AF-75B313071BF0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8C2195F5-AC53-276D-5D1B-7DF8A1C01784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BF2761B3-5C01-EB9F-3EDF-688705B4F3A5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555E3DA9-8E96-4292-7C3A-68B579B1D873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960BB7D9-2011-94AC-EF2E-FD1A978481A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5A36700E-4B5C-6449-A810-FF61A148824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FE33FFAE-A2A6-4639-AC8A-113C83152B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B3CE3567-CE7F-D557-E495-28B090B09B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5980143A-584F-C8B2-7DC6-DA79049586E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10BE5A42-9416-04AF-01F3-38931103E76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5D956673-6486-644E-4F0E-BFCDA619294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61E42424-1978-7A46-9547-0FF881C5A34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6E9A0A0E-070B-13E2-4292-5DE2910EB66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F1FCBAAC-BDC2-C7D0-BC83-FC43B0D1C03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2B581B3E-D8B4-37E0-8285-12F8B952040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6F3E92D3-DA9A-C4C8-4D27-F66C596FAA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E276B2C9-D3F6-69F2-7E9E-A62B65AB48A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7" name="Picture 5">
            <a:extLst>
              <a:ext uri="{FF2B5EF4-FFF2-40B4-BE49-F238E27FC236}">
                <a16:creationId xmlns:a16="http://schemas.microsoft.com/office/drawing/2014/main" id="{416611FE-CFE9-139E-E1DC-0D2696CB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102425"/>
            <a:ext cx="8235425" cy="49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5655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179</Words>
  <Application>Microsoft Office PowerPoint</Application>
  <PresentationFormat>Presentación en pantalla (16:9)</PresentationFormat>
  <Paragraphs>60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 Medium</vt:lpstr>
      <vt:lpstr>Bebas Neue</vt:lpstr>
      <vt:lpstr>Arial</vt:lpstr>
      <vt:lpstr>Plus Jakarta Sans</vt:lpstr>
      <vt:lpstr>Nunito Light</vt:lpstr>
      <vt:lpstr>International Trade Business Plan by Slidesgo</vt:lpstr>
      <vt:lpstr>LA BALANZA COMERCIAL  Y  ECOLOGÍA</vt:lpstr>
      <vt:lpstr>HIPÓTESIS Y OBJETIVOS</vt:lpstr>
      <vt:lpstr>Una UE en decandencia</vt:lpstr>
      <vt:lpstr>Presentación de PowerPoint</vt:lpstr>
      <vt:lpstr>Presentación de PowerPoint</vt:lpstr>
      <vt:lpstr>Gran peso del sector primario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problema energético</vt:lpstr>
      <vt:lpstr>Presentación de PowerPoint</vt:lpstr>
      <vt:lpstr>Presentación de PowerPoint</vt:lpstr>
      <vt:lpstr>Presentación de PowerPoint</vt:lpstr>
      <vt:lpstr>Creación de un modelo de negocio</vt:lpstr>
      <vt:lpstr>Decrece S.L.</vt:lpstr>
      <vt:lpstr>¿Qué sector queremos?</vt:lpstr>
      <vt:lpstr>CACHIVACHES</vt:lpstr>
      <vt:lpstr>OPCIONES DE NEGOCIO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BALANZA COMERCIAL EN ESPAÑA</dc:title>
  <cp:lastModifiedBy>Víctor Gutiérrez Gamero</cp:lastModifiedBy>
  <cp:revision>3</cp:revision>
  <dcterms:modified xsi:type="dcterms:W3CDTF">2024-02-08T12:55:11Z</dcterms:modified>
</cp:coreProperties>
</file>